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6" r:id="rId4"/>
  </p:sldMasterIdLst>
  <p:notesMasterIdLst>
    <p:notesMasterId r:id="rId6"/>
  </p:notesMasterIdLst>
  <p:handoutMasterIdLst>
    <p:handoutMasterId r:id="rId7"/>
  </p:handoutMasterIdLst>
  <p:sldIdLst>
    <p:sldId id="981" r:id="rId5"/>
  </p:sldIdLst>
  <p:sldSz cx="9906000" cy="6858000" type="A4"/>
  <p:notesSz cx="6858000" cy="9872663"/>
  <p:custDataLst>
    <p:tags r:id="rId8"/>
  </p:custDataLst>
  <p:defaultTextStyle>
    <a:defPPr>
      <a:defRPr lang="de-DE"/>
    </a:defPPr>
    <a:lvl1pPr algn="l" rtl="0" fontAlgn="base">
      <a:spcBef>
        <a:spcPct val="0"/>
      </a:spcBef>
      <a:spcAft>
        <a:spcPct val="0"/>
      </a:spcAft>
      <a:defRPr sz="1530" kern="1200">
        <a:solidFill>
          <a:schemeClr val="tx1"/>
        </a:solidFill>
        <a:latin typeface="Trebuchet MS" pitchFamily="34" charset="0"/>
        <a:ea typeface="+mn-ea"/>
        <a:cs typeface="Arial" charset="0"/>
      </a:defRPr>
    </a:lvl1pPr>
    <a:lvl2pPr marL="437266" algn="l" rtl="0" fontAlgn="base">
      <a:spcBef>
        <a:spcPct val="0"/>
      </a:spcBef>
      <a:spcAft>
        <a:spcPct val="0"/>
      </a:spcAft>
      <a:defRPr sz="1530" kern="1200">
        <a:solidFill>
          <a:schemeClr val="tx1"/>
        </a:solidFill>
        <a:latin typeface="Trebuchet MS" pitchFamily="34" charset="0"/>
        <a:ea typeface="+mn-ea"/>
        <a:cs typeface="Arial" charset="0"/>
      </a:defRPr>
    </a:lvl2pPr>
    <a:lvl3pPr marL="874532" algn="l" rtl="0" fontAlgn="base">
      <a:spcBef>
        <a:spcPct val="0"/>
      </a:spcBef>
      <a:spcAft>
        <a:spcPct val="0"/>
      </a:spcAft>
      <a:defRPr sz="1530" kern="1200">
        <a:solidFill>
          <a:schemeClr val="tx1"/>
        </a:solidFill>
        <a:latin typeface="Trebuchet MS" pitchFamily="34" charset="0"/>
        <a:ea typeface="+mn-ea"/>
        <a:cs typeface="Arial" charset="0"/>
      </a:defRPr>
    </a:lvl3pPr>
    <a:lvl4pPr marL="1311798" algn="l" rtl="0" fontAlgn="base">
      <a:spcBef>
        <a:spcPct val="0"/>
      </a:spcBef>
      <a:spcAft>
        <a:spcPct val="0"/>
      </a:spcAft>
      <a:defRPr sz="1530" kern="1200">
        <a:solidFill>
          <a:schemeClr val="tx1"/>
        </a:solidFill>
        <a:latin typeface="Trebuchet MS" pitchFamily="34" charset="0"/>
        <a:ea typeface="+mn-ea"/>
        <a:cs typeface="Arial" charset="0"/>
      </a:defRPr>
    </a:lvl4pPr>
    <a:lvl5pPr marL="1749064" algn="l" rtl="0" fontAlgn="base">
      <a:spcBef>
        <a:spcPct val="0"/>
      </a:spcBef>
      <a:spcAft>
        <a:spcPct val="0"/>
      </a:spcAft>
      <a:defRPr sz="1530" kern="1200">
        <a:solidFill>
          <a:schemeClr val="tx1"/>
        </a:solidFill>
        <a:latin typeface="Trebuchet MS" pitchFamily="34" charset="0"/>
        <a:ea typeface="+mn-ea"/>
        <a:cs typeface="Arial" charset="0"/>
      </a:defRPr>
    </a:lvl5pPr>
    <a:lvl6pPr marL="2186330" algn="l" defTabSz="874532" rtl="0" eaLnBrk="1" latinLnBrk="0" hangingPunct="1">
      <a:defRPr sz="1530" kern="1200">
        <a:solidFill>
          <a:schemeClr val="tx1"/>
        </a:solidFill>
        <a:latin typeface="Trebuchet MS" pitchFamily="34" charset="0"/>
        <a:ea typeface="+mn-ea"/>
        <a:cs typeface="Arial" charset="0"/>
      </a:defRPr>
    </a:lvl6pPr>
    <a:lvl7pPr marL="2623596" algn="l" defTabSz="874532" rtl="0" eaLnBrk="1" latinLnBrk="0" hangingPunct="1">
      <a:defRPr sz="1530" kern="1200">
        <a:solidFill>
          <a:schemeClr val="tx1"/>
        </a:solidFill>
        <a:latin typeface="Trebuchet MS" pitchFamily="34" charset="0"/>
        <a:ea typeface="+mn-ea"/>
        <a:cs typeface="Arial" charset="0"/>
      </a:defRPr>
    </a:lvl7pPr>
    <a:lvl8pPr marL="3060863" algn="l" defTabSz="874532" rtl="0" eaLnBrk="1" latinLnBrk="0" hangingPunct="1">
      <a:defRPr sz="1530" kern="1200">
        <a:solidFill>
          <a:schemeClr val="tx1"/>
        </a:solidFill>
        <a:latin typeface="Trebuchet MS" pitchFamily="34" charset="0"/>
        <a:ea typeface="+mn-ea"/>
        <a:cs typeface="Arial" charset="0"/>
      </a:defRPr>
    </a:lvl8pPr>
    <a:lvl9pPr marL="3498129" algn="l" defTabSz="874532" rtl="0" eaLnBrk="1" latinLnBrk="0" hangingPunct="1">
      <a:defRPr sz="1530" kern="1200">
        <a:solidFill>
          <a:schemeClr val="tx1"/>
        </a:solidFill>
        <a:latin typeface="Trebuchet MS"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arina Saile" initials="KS" lastIdx="1" clrIdx="0">
    <p:extLst>
      <p:ext uri="{19B8F6BF-5375-455C-9EA6-DF929625EA0E}">
        <p15:presenceInfo xmlns:p15="http://schemas.microsoft.com/office/powerpoint/2012/main" userId="S-1-5-21-279920402-3025937248-3137021122-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8AF"/>
    <a:srgbClr val="0170DA"/>
    <a:srgbClr val="419FFD"/>
    <a:srgbClr val="328E64"/>
    <a:srgbClr val="41B983"/>
    <a:srgbClr val="4CCC7D"/>
    <a:srgbClr val="2B9553"/>
    <a:srgbClr val="FFD156"/>
    <a:srgbClr val="B3B3B3"/>
    <a:srgbClr val="B3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4" autoAdjust="0"/>
  </p:normalViewPr>
  <p:slideViewPr>
    <p:cSldViewPr snapToGrid="0">
      <p:cViewPr varScale="1">
        <p:scale>
          <a:sx n="76" d="100"/>
          <a:sy n="76" d="100"/>
        </p:scale>
        <p:origin x="1459" y="53"/>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3356925" y="399685"/>
            <a:ext cx="2603954" cy="27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438" tIns="45719" rIns="91438" bIns="45719">
            <a:spAutoFit/>
          </a:bodyPr>
          <a:lstStyle>
            <a:lvl1pPr defTabSz="1041400" eaLnBrk="0" hangingPunct="0">
              <a:defRPr sz="1600">
                <a:solidFill>
                  <a:schemeClr val="tx1"/>
                </a:solidFill>
                <a:latin typeface="Trebuchet MS" pitchFamily="34" charset="0"/>
              </a:defRPr>
            </a:lvl1pPr>
            <a:lvl2pPr marL="742950" indent="-285750" defTabSz="1041400" eaLnBrk="0" hangingPunct="0">
              <a:defRPr sz="1600">
                <a:solidFill>
                  <a:schemeClr val="tx1"/>
                </a:solidFill>
                <a:latin typeface="Trebuchet MS" pitchFamily="34" charset="0"/>
              </a:defRPr>
            </a:lvl2pPr>
            <a:lvl3pPr marL="1143000" indent="-228600" defTabSz="1041400" eaLnBrk="0" hangingPunct="0">
              <a:defRPr sz="1600">
                <a:solidFill>
                  <a:schemeClr val="tx1"/>
                </a:solidFill>
                <a:latin typeface="Trebuchet MS" pitchFamily="34" charset="0"/>
              </a:defRPr>
            </a:lvl3pPr>
            <a:lvl4pPr marL="1600200" indent="-228600" defTabSz="1041400" eaLnBrk="0" hangingPunct="0">
              <a:defRPr sz="1600">
                <a:solidFill>
                  <a:schemeClr val="tx1"/>
                </a:solidFill>
                <a:latin typeface="Trebuchet MS" pitchFamily="34" charset="0"/>
              </a:defRPr>
            </a:lvl4pPr>
            <a:lvl5pPr marL="2057400" indent="-228600" defTabSz="1041400" eaLnBrk="0" hangingPunct="0">
              <a:defRPr sz="1600">
                <a:solidFill>
                  <a:schemeClr val="tx1"/>
                </a:solidFill>
                <a:latin typeface="Trebuchet MS" pitchFamily="34" charset="0"/>
              </a:defRPr>
            </a:lvl5pPr>
            <a:lvl6pPr marL="2514600" indent="-228600" defTabSz="1041400" eaLnBrk="0" fontAlgn="base" hangingPunct="0">
              <a:spcBef>
                <a:spcPct val="0"/>
              </a:spcBef>
              <a:spcAft>
                <a:spcPct val="0"/>
              </a:spcAft>
              <a:defRPr sz="1600">
                <a:solidFill>
                  <a:schemeClr val="tx1"/>
                </a:solidFill>
                <a:latin typeface="Trebuchet MS" pitchFamily="34" charset="0"/>
              </a:defRPr>
            </a:lvl6pPr>
            <a:lvl7pPr marL="2971800" indent="-228600" defTabSz="1041400" eaLnBrk="0" fontAlgn="base" hangingPunct="0">
              <a:spcBef>
                <a:spcPct val="0"/>
              </a:spcBef>
              <a:spcAft>
                <a:spcPct val="0"/>
              </a:spcAft>
              <a:defRPr sz="1600">
                <a:solidFill>
                  <a:schemeClr val="tx1"/>
                </a:solidFill>
                <a:latin typeface="Trebuchet MS" pitchFamily="34" charset="0"/>
              </a:defRPr>
            </a:lvl7pPr>
            <a:lvl8pPr marL="3429000" indent="-228600" defTabSz="1041400" eaLnBrk="0" fontAlgn="base" hangingPunct="0">
              <a:spcBef>
                <a:spcPct val="0"/>
              </a:spcBef>
              <a:spcAft>
                <a:spcPct val="0"/>
              </a:spcAft>
              <a:defRPr sz="1600">
                <a:solidFill>
                  <a:schemeClr val="tx1"/>
                </a:solidFill>
                <a:latin typeface="Trebuchet MS" pitchFamily="34" charset="0"/>
              </a:defRPr>
            </a:lvl8pPr>
            <a:lvl9pPr marL="3886200" indent="-228600" defTabSz="1041400" eaLnBrk="0" fontAlgn="base" hangingPunct="0">
              <a:spcBef>
                <a:spcPct val="0"/>
              </a:spcBef>
              <a:spcAft>
                <a:spcPct val="0"/>
              </a:spcAft>
              <a:defRPr sz="1600">
                <a:solidFill>
                  <a:schemeClr val="tx1"/>
                </a:solidFill>
                <a:latin typeface="Trebuchet MS" pitchFamily="34" charset="0"/>
              </a:defRPr>
            </a:lvl9pPr>
          </a:lstStyle>
          <a:p>
            <a:pPr algn="r" eaLnBrk="1" hangingPunct="1">
              <a:defRPr/>
            </a:pPr>
            <a:r>
              <a:rPr lang="de-DE" sz="1200"/>
              <a:t>FIM Kernkompetenzzentrum</a:t>
            </a:r>
          </a:p>
        </p:txBody>
      </p:sp>
      <p:sp>
        <p:nvSpPr>
          <p:cNvPr id="6147" name="Text Box 8"/>
          <p:cNvSpPr txBox="1">
            <a:spLocks noChangeArrowheads="1"/>
          </p:cNvSpPr>
          <p:nvPr/>
        </p:nvSpPr>
        <p:spPr bwMode="auto">
          <a:xfrm>
            <a:off x="5466980" y="9269309"/>
            <a:ext cx="493898" cy="276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8" tIns="45719" rIns="91438" bIns="45719">
            <a:spAutoFit/>
          </a:bodyPr>
          <a:lstStyle>
            <a:lvl1pPr defTabSz="1041400" eaLnBrk="0" hangingPunct="0">
              <a:defRPr sz="1600">
                <a:solidFill>
                  <a:schemeClr val="tx1"/>
                </a:solidFill>
                <a:latin typeface="Trebuchet MS" pitchFamily="34" charset="0"/>
              </a:defRPr>
            </a:lvl1pPr>
            <a:lvl2pPr marL="742950" indent="-285750" defTabSz="1041400" eaLnBrk="0" hangingPunct="0">
              <a:defRPr sz="1600">
                <a:solidFill>
                  <a:schemeClr val="tx1"/>
                </a:solidFill>
                <a:latin typeface="Trebuchet MS" pitchFamily="34" charset="0"/>
              </a:defRPr>
            </a:lvl2pPr>
            <a:lvl3pPr marL="1143000" indent="-228600" defTabSz="1041400" eaLnBrk="0" hangingPunct="0">
              <a:defRPr sz="1600">
                <a:solidFill>
                  <a:schemeClr val="tx1"/>
                </a:solidFill>
                <a:latin typeface="Trebuchet MS" pitchFamily="34" charset="0"/>
              </a:defRPr>
            </a:lvl3pPr>
            <a:lvl4pPr marL="1600200" indent="-228600" defTabSz="1041400" eaLnBrk="0" hangingPunct="0">
              <a:defRPr sz="1600">
                <a:solidFill>
                  <a:schemeClr val="tx1"/>
                </a:solidFill>
                <a:latin typeface="Trebuchet MS" pitchFamily="34" charset="0"/>
              </a:defRPr>
            </a:lvl4pPr>
            <a:lvl5pPr marL="2057400" indent="-228600" defTabSz="1041400" eaLnBrk="0" hangingPunct="0">
              <a:defRPr sz="1600">
                <a:solidFill>
                  <a:schemeClr val="tx1"/>
                </a:solidFill>
                <a:latin typeface="Trebuchet MS" pitchFamily="34" charset="0"/>
              </a:defRPr>
            </a:lvl5pPr>
            <a:lvl6pPr marL="2514600" indent="-228600" defTabSz="1041400" eaLnBrk="0" fontAlgn="base" hangingPunct="0">
              <a:spcBef>
                <a:spcPct val="0"/>
              </a:spcBef>
              <a:spcAft>
                <a:spcPct val="0"/>
              </a:spcAft>
              <a:defRPr sz="1600">
                <a:solidFill>
                  <a:schemeClr val="tx1"/>
                </a:solidFill>
                <a:latin typeface="Trebuchet MS" pitchFamily="34" charset="0"/>
              </a:defRPr>
            </a:lvl6pPr>
            <a:lvl7pPr marL="2971800" indent="-228600" defTabSz="1041400" eaLnBrk="0" fontAlgn="base" hangingPunct="0">
              <a:spcBef>
                <a:spcPct val="0"/>
              </a:spcBef>
              <a:spcAft>
                <a:spcPct val="0"/>
              </a:spcAft>
              <a:defRPr sz="1600">
                <a:solidFill>
                  <a:schemeClr val="tx1"/>
                </a:solidFill>
                <a:latin typeface="Trebuchet MS" pitchFamily="34" charset="0"/>
              </a:defRPr>
            </a:lvl7pPr>
            <a:lvl8pPr marL="3429000" indent="-228600" defTabSz="1041400" eaLnBrk="0" fontAlgn="base" hangingPunct="0">
              <a:spcBef>
                <a:spcPct val="0"/>
              </a:spcBef>
              <a:spcAft>
                <a:spcPct val="0"/>
              </a:spcAft>
              <a:defRPr sz="1600">
                <a:solidFill>
                  <a:schemeClr val="tx1"/>
                </a:solidFill>
                <a:latin typeface="Trebuchet MS" pitchFamily="34" charset="0"/>
              </a:defRPr>
            </a:lvl8pPr>
            <a:lvl9pPr marL="3886200" indent="-228600" defTabSz="1041400" eaLnBrk="0" fontAlgn="base" hangingPunct="0">
              <a:spcBef>
                <a:spcPct val="0"/>
              </a:spcBef>
              <a:spcAft>
                <a:spcPct val="0"/>
              </a:spcAft>
              <a:defRPr sz="1600">
                <a:solidFill>
                  <a:schemeClr val="tx1"/>
                </a:solidFill>
                <a:latin typeface="Trebuchet MS" pitchFamily="34" charset="0"/>
              </a:defRPr>
            </a:lvl9pPr>
          </a:lstStyle>
          <a:p>
            <a:pPr algn="r" eaLnBrk="1" hangingPunct="1">
              <a:defRPr/>
            </a:pPr>
            <a:fld id="{2A7E5708-ABD0-4AAF-A00D-8CC4427C9858}" type="slidenum">
              <a:rPr lang="de-DE" sz="1200"/>
              <a:pPr algn="r" eaLnBrk="1" hangingPunct="1">
                <a:defRPr/>
              </a:pPr>
              <a:t>‹Nr.›</a:t>
            </a:fld>
            <a:endParaRPr lang="de-DE" sz="1200"/>
          </a:p>
        </p:txBody>
      </p:sp>
    </p:spTree>
    <p:extLst>
      <p:ext uri="{BB962C8B-B14F-4D97-AF65-F5344CB8AC3E}">
        <p14:creationId xmlns:p14="http://schemas.microsoft.com/office/powerpoint/2010/main" val="260469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4"/>
          <p:cNvSpPr>
            <a:spLocks noGrp="1" noRot="1" noChangeAspect="1" noChangeArrowheads="1" noTextEdit="1"/>
          </p:cNvSpPr>
          <p:nvPr>
            <p:ph type="sldImg" idx="2"/>
          </p:nvPr>
        </p:nvSpPr>
        <p:spPr bwMode="auto">
          <a:xfrm>
            <a:off x="755650" y="739775"/>
            <a:ext cx="534828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494" y="4690549"/>
            <a:ext cx="5487013" cy="4442468"/>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Tree>
    <p:extLst>
      <p:ext uri="{BB962C8B-B14F-4D97-AF65-F5344CB8AC3E}">
        <p14:creationId xmlns:p14="http://schemas.microsoft.com/office/powerpoint/2010/main" val="3250484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48" kern="1200">
        <a:solidFill>
          <a:schemeClr val="tx1"/>
        </a:solidFill>
        <a:latin typeface="Trebuchet MS" pitchFamily="34" charset="0"/>
        <a:ea typeface="+mn-ea"/>
        <a:cs typeface="+mn-cs"/>
      </a:defRPr>
    </a:lvl1pPr>
    <a:lvl2pPr marL="437266" algn="l" rtl="0" eaLnBrk="0" fontAlgn="base" hangingPunct="0">
      <a:spcBef>
        <a:spcPct val="30000"/>
      </a:spcBef>
      <a:spcAft>
        <a:spcPct val="0"/>
      </a:spcAft>
      <a:defRPr sz="1148" kern="1200">
        <a:solidFill>
          <a:schemeClr val="tx1"/>
        </a:solidFill>
        <a:latin typeface="Trebuchet MS" pitchFamily="34" charset="0"/>
        <a:ea typeface="+mn-ea"/>
        <a:cs typeface="+mn-cs"/>
      </a:defRPr>
    </a:lvl2pPr>
    <a:lvl3pPr marL="874532" algn="l" rtl="0" eaLnBrk="0" fontAlgn="base" hangingPunct="0">
      <a:spcBef>
        <a:spcPct val="30000"/>
      </a:spcBef>
      <a:spcAft>
        <a:spcPct val="0"/>
      </a:spcAft>
      <a:defRPr sz="1148" kern="1200">
        <a:solidFill>
          <a:schemeClr val="tx1"/>
        </a:solidFill>
        <a:latin typeface="Trebuchet MS" pitchFamily="34" charset="0"/>
        <a:ea typeface="+mn-ea"/>
        <a:cs typeface="+mn-cs"/>
      </a:defRPr>
    </a:lvl3pPr>
    <a:lvl4pPr marL="1311798" algn="l" rtl="0" eaLnBrk="0" fontAlgn="base" hangingPunct="0">
      <a:spcBef>
        <a:spcPct val="30000"/>
      </a:spcBef>
      <a:spcAft>
        <a:spcPct val="0"/>
      </a:spcAft>
      <a:defRPr sz="1148" kern="1200">
        <a:solidFill>
          <a:schemeClr val="tx1"/>
        </a:solidFill>
        <a:latin typeface="Trebuchet MS" pitchFamily="34" charset="0"/>
        <a:ea typeface="+mn-ea"/>
        <a:cs typeface="+mn-cs"/>
      </a:defRPr>
    </a:lvl4pPr>
    <a:lvl5pPr marL="1749064" algn="l" rtl="0" eaLnBrk="0" fontAlgn="base" hangingPunct="0">
      <a:spcBef>
        <a:spcPct val="30000"/>
      </a:spcBef>
      <a:spcAft>
        <a:spcPct val="0"/>
      </a:spcAft>
      <a:defRPr sz="1148" kern="1200">
        <a:solidFill>
          <a:schemeClr val="tx1"/>
        </a:solidFill>
        <a:latin typeface="Trebuchet MS" pitchFamily="34" charset="0"/>
        <a:ea typeface="+mn-ea"/>
        <a:cs typeface="+mn-cs"/>
      </a:defRPr>
    </a:lvl5pPr>
    <a:lvl6pPr marL="2186330" algn="l" defTabSz="874532" rtl="0" eaLnBrk="1" latinLnBrk="0" hangingPunct="1">
      <a:defRPr sz="1148" kern="1200">
        <a:solidFill>
          <a:schemeClr val="tx1"/>
        </a:solidFill>
        <a:latin typeface="+mn-lt"/>
        <a:ea typeface="+mn-ea"/>
        <a:cs typeface="+mn-cs"/>
      </a:defRPr>
    </a:lvl6pPr>
    <a:lvl7pPr marL="2623596" algn="l" defTabSz="874532" rtl="0" eaLnBrk="1" latinLnBrk="0" hangingPunct="1">
      <a:defRPr sz="1148" kern="1200">
        <a:solidFill>
          <a:schemeClr val="tx1"/>
        </a:solidFill>
        <a:latin typeface="+mn-lt"/>
        <a:ea typeface="+mn-ea"/>
        <a:cs typeface="+mn-cs"/>
      </a:defRPr>
    </a:lvl7pPr>
    <a:lvl8pPr marL="3060863" algn="l" defTabSz="874532" rtl="0" eaLnBrk="1" latinLnBrk="0" hangingPunct="1">
      <a:defRPr sz="1148" kern="1200">
        <a:solidFill>
          <a:schemeClr val="tx1"/>
        </a:solidFill>
        <a:latin typeface="+mn-lt"/>
        <a:ea typeface="+mn-ea"/>
        <a:cs typeface="+mn-cs"/>
      </a:defRPr>
    </a:lvl8pPr>
    <a:lvl9pPr marL="3498129" algn="l" defTabSz="874532" rtl="0" eaLnBrk="1" latinLnBrk="0" hangingPunct="1">
      <a:defRPr sz="11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544279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slideMaster" Target="../slideMasters/slideMaster1.xml"/><Relationship Id="rId7" Type="http://schemas.openxmlformats.org/officeDocument/2006/relationships/hyperlink" Target="https://digital.uni-hohenheim.de/" TargetMode="Externa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1.emf"/><Relationship Id="rId10" Type="http://schemas.openxmlformats.org/officeDocument/2006/relationships/image" Target="../media/image7.jpeg"/><Relationship Id="rId4" Type="http://schemas.openxmlformats.org/officeDocument/2006/relationships/oleObject" Target="../embeddings/oleObject2.bin"/><Relationship Id="rId9"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_schlicht">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71A3F95-0E86-479A-9072-0A59EAFAEE84}"/>
              </a:ext>
            </a:extLst>
          </p:cNvPr>
          <p:cNvSpPr/>
          <p:nvPr userDrawn="1"/>
        </p:nvSpPr>
        <p:spPr bwMode="auto">
          <a:xfrm>
            <a:off x="0" y="0"/>
            <a:ext cx="9906000" cy="6858000"/>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01713"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rebuchet MS" pitchFamily="34" charset="0"/>
            </a:endParaRPr>
          </a:p>
        </p:txBody>
      </p:sp>
      <p:sp>
        <p:nvSpPr>
          <p:cNvPr id="4" name="Textplatzhalter 3"/>
          <p:cNvSpPr>
            <a:spLocks noGrp="1"/>
          </p:cNvSpPr>
          <p:nvPr>
            <p:ph type="body" sz="quarter" idx="11" hasCustomPrompt="1"/>
          </p:nvPr>
        </p:nvSpPr>
        <p:spPr>
          <a:xfrm>
            <a:off x="648949" y="1975670"/>
            <a:ext cx="8734234" cy="883346"/>
          </a:xfrm>
          <a:prstGeom prst="rect">
            <a:avLst/>
          </a:prstGeom>
        </p:spPr>
        <p:txBody>
          <a:bodyPr vert="horz"/>
          <a:lstStyle>
            <a:lvl1pPr marL="0" indent="0">
              <a:lnSpc>
                <a:spcPct val="100000"/>
              </a:lnSpc>
              <a:buNone/>
              <a:defRPr sz="2500" baseline="0">
                <a:solidFill>
                  <a:srgbClr val="003F75"/>
                </a:solidFill>
                <a:latin typeface="Arial Black"/>
                <a:cs typeface="Arial Black"/>
              </a:defRPr>
            </a:lvl1pPr>
            <a:lvl2pPr marL="457200" indent="0">
              <a:buNone/>
              <a:defRPr>
                <a:solidFill>
                  <a:srgbClr val="003F75"/>
                </a:solidFill>
                <a:latin typeface="Arial Black"/>
                <a:cs typeface="Arial Black"/>
              </a:defRPr>
            </a:lvl2pPr>
            <a:lvl3pPr marL="914400" indent="0">
              <a:buNone/>
              <a:defRPr>
                <a:solidFill>
                  <a:srgbClr val="003F75"/>
                </a:solidFill>
                <a:latin typeface="Arial Black"/>
                <a:cs typeface="Arial Black"/>
              </a:defRPr>
            </a:lvl3pPr>
            <a:lvl4pPr marL="1371600" indent="0">
              <a:buNone/>
              <a:defRPr>
                <a:solidFill>
                  <a:srgbClr val="003F75"/>
                </a:solidFill>
                <a:latin typeface="Arial Black"/>
                <a:cs typeface="Arial Black"/>
              </a:defRPr>
            </a:lvl4pPr>
            <a:lvl5pPr marL="1828800" indent="0">
              <a:buNone/>
              <a:defRPr>
                <a:solidFill>
                  <a:srgbClr val="003F75"/>
                </a:solidFill>
                <a:latin typeface="Arial Black"/>
                <a:cs typeface="Arial Black"/>
              </a:defRPr>
            </a:lvl5pPr>
          </a:lstStyle>
          <a:p>
            <a:pPr lvl="0"/>
            <a:r>
              <a:rPr lang="de-DE"/>
              <a:t>Titel der Präsentation</a:t>
            </a:r>
            <a:br>
              <a:rPr lang="de-DE"/>
            </a:br>
            <a:r>
              <a:rPr lang="de-DE"/>
              <a:t>Der kann auch zweizeilig sein</a:t>
            </a:r>
          </a:p>
        </p:txBody>
      </p:sp>
      <p:sp>
        <p:nvSpPr>
          <p:cNvPr id="5" name="Textplatzhalter 9"/>
          <p:cNvSpPr>
            <a:spLocks noGrp="1"/>
          </p:cNvSpPr>
          <p:nvPr>
            <p:ph type="body" sz="quarter" idx="13" hasCustomPrompt="1"/>
          </p:nvPr>
        </p:nvSpPr>
        <p:spPr>
          <a:xfrm>
            <a:off x="648950" y="3502476"/>
            <a:ext cx="8739437" cy="883958"/>
          </a:xfrm>
          <a:prstGeom prst="rect">
            <a:avLst/>
          </a:prstGeom>
        </p:spPr>
        <p:txBody>
          <a:bodyPr vert="horz"/>
          <a:lstStyle>
            <a:lvl1pPr marL="0" indent="0">
              <a:lnSpc>
                <a:spcPct val="100000"/>
              </a:lnSpc>
              <a:buNone/>
              <a:defRPr sz="2500">
                <a:solidFill>
                  <a:srgbClr val="003F75"/>
                </a:solidFill>
                <a:latin typeface="Arial"/>
                <a:cs typeface="Arial"/>
              </a:defRPr>
            </a:lvl1pPr>
            <a:lvl2pPr marL="457200" indent="0">
              <a:buNone/>
              <a:defRPr sz="2500">
                <a:latin typeface="Arial"/>
                <a:cs typeface="Arial"/>
              </a:defRPr>
            </a:lvl2pPr>
            <a:lvl3pPr marL="914400" indent="0">
              <a:buNone/>
              <a:defRPr sz="2500">
                <a:latin typeface="Arial"/>
                <a:cs typeface="Arial"/>
              </a:defRPr>
            </a:lvl3pPr>
            <a:lvl4pPr marL="1371600" indent="0">
              <a:buNone/>
              <a:defRPr sz="2500">
                <a:latin typeface="Arial"/>
                <a:cs typeface="Arial"/>
              </a:defRPr>
            </a:lvl4pPr>
            <a:lvl5pPr marL="1828800" indent="0">
              <a:buNone/>
              <a:defRPr sz="2500">
                <a:latin typeface="Arial"/>
                <a:cs typeface="Arial"/>
              </a:defRPr>
            </a:lvl5pPr>
          </a:lstStyle>
          <a:p>
            <a:pPr lvl="0"/>
            <a:r>
              <a:rPr lang="de-DE"/>
              <a:t>Name, Vorname</a:t>
            </a:r>
          </a:p>
        </p:txBody>
      </p:sp>
      <p:pic>
        <p:nvPicPr>
          <p:cNvPr id="6" name="Picture 13">
            <a:extLst>
              <a:ext uri="{FF2B5EF4-FFF2-40B4-BE49-F238E27FC236}">
                <a16:creationId xmlns:a16="http://schemas.microsoft.com/office/drawing/2014/main" id="{96351068-2EA9-4C4D-870A-18CBF87489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6483" y="483519"/>
            <a:ext cx="2691655" cy="695979"/>
          </a:xfrm>
          <a:prstGeom prst="rect">
            <a:avLst/>
          </a:prstGeom>
          <a:noFill/>
          <a:ln w="9525">
            <a:noFill/>
            <a:miter lim="800000"/>
            <a:headEnd/>
            <a:tailEnd/>
          </a:ln>
        </p:spPr>
      </p:pic>
    </p:spTree>
    <p:extLst>
      <p:ext uri="{BB962C8B-B14F-4D97-AF65-F5344CB8AC3E}">
        <p14:creationId xmlns:p14="http://schemas.microsoft.com/office/powerpoint/2010/main" val="413886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nnfolie blau">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9AA4FD1-AF41-4DD5-937F-459FA9235E3B}"/>
              </a:ext>
            </a:extLst>
          </p:cNvPr>
          <p:cNvSpPr/>
          <p:nvPr userDrawn="1"/>
        </p:nvSpPr>
        <p:spPr bwMode="auto">
          <a:xfrm>
            <a:off x="0" y="0"/>
            <a:ext cx="9906000" cy="6858000"/>
          </a:xfrm>
          <a:prstGeom prst="rect">
            <a:avLst/>
          </a:prstGeom>
          <a:solidFill>
            <a:schemeClr val="tx2"/>
          </a:solidFill>
          <a:ln w="127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0171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34" charset="0"/>
            </a:endParaRPr>
          </a:p>
        </p:txBody>
      </p:sp>
      <p:sp>
        <p:nvSpPr>
          <p:cNvPr id="13" name="Titel 1">
            <a:extLst>
              <a:ext uri="{FF2B5EF4-FFF2-40B4-BE49-F238E27FC236}">
                <a16:creationId xmlns:a16="http://schemas.microsoft.com/office/drawing/2014/main" id="{0ECDDA2D-E87F-4A69-897E-2930B4B658C1}"/>
              </a:ext>
            </a:extLst>
          </p:cNvPr>
          <p:cNvSpPr>
            <a:spLocks noGrp="1"/>
          </p:cNvSpPr>
          <p:nvPr>
            <p:ph type="title"/>
          </p:nvPr>
        </p:nvSpPr>
        <p:spPr>
          <a:xfrm>
            <a:off x="0" y="3193768"/>
            <a:ext cx="9906000" cy="470464"/>
          </a:xfrm>
          <a:prstGeom prst="rect">
            <a:avLst/>
          </a:prstGeom>
        </p:spPr>
        <p:txBody>
          <a:bodyPr wrap="square" anchor="ctr">
            <a:spAutoFit/>
          </a:bodyPr>
          <a:lstStyle>
            <a:lvl1pPr algn="ctr">
              <a:defRPr>
                <a:solidFill>
                  <a:schemeClr val="bg1"/>
                </a:solidFill>
              </a:defRPr>
            </a:lvl1pPr>
          </a:lstStyle>
          <a:p>
            <a:r>
              <a:rPr lang="de-DE"/>
              <a:t>Titelmasterformat durch Klicken bearbeiten</a:t>
            </a:r>
          </a:p>
        </p:txBody>
      </p:sp>
    </p:spTree>
    <p:extLst>
      <p:ext uri="{BB962C8B-B14F-4D97-AF65-F5344CB8AC3E}">
        <p14:creationId xmlns:p14="http://schemas.microsoft.com/office/powerpoint/2010/main" val="37687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ennfolie weiß">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9AA4FD1-AF41-4DD5-937F-459FA9235E3B}"/>
              </a:ext>
            </a:extLst>
          </p:cNvPr>
          <p:cNvSpPr/>
          <p:nvPr userDrawn="1"/>
        </p:nvSpPr>
        <p:spPr bwMode="auto">
          <a:xfrm>
            <a:off x="0" y="0"/>
            <a:ext cx="9906000" cy="6536267"/>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01713"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noProof="0">
              <a:ln>
                <a:noFill/>
              </a:ln>
              <a:solidFill>
                <a:schemeClr val="tx1"/>
              </a:solidFill>
              <a:effectLst/>
              <a:latin typeface="Trebuchet MS" pitchFamily="34" charset="0"/>
            </a:endParaRPr>
          </a:p>
        </p:txBody>
      </p:sp>
      <p:sp>
        <p:nvSpPr>
          <p:cNvPr id="13" name="Titel 1">
            <a:extLst>
              <a:ext uri="{FF2B5EF4-FFF2-40B4-BE49-F238E27FC236}">
                <a16:creationId xmlns:a16="http://schemas.microsoft.com/office/drawing/2014/main" id="{0ECDDA2D-E87F-4A69-897E-2930B4B658C1}"/>
              </a:ext>
            </a:extLst>
          </p:cNvPr>
          <p:cNvSpPr>
            <a:spLocks noGrp="1"/>
          </p:cNvSpPr>
          <p:nvPr>
            <p:ph type="title" hasCustomPrompt="1"/>
          </p:nvPr>
        </p:nvSpPr>
        <p:spPr>
          <a:xfrm>
            <a:off x="0" y="2984500"/>
            <a:ext cx="4965698" cy="1689100"/>
          </a:xfrm>
          <a:prstGeom prst="rect">
            <a:avLst/>
          </a:prstGeom>
          <a:solidFill>
            <a:schemeClr val="tx2"/>
          </a:solidFill>
        </p:spPr>
        <p:txBody>
          <a:bodyPr wrap="square" anchor="ctr">
            <a:noAutofit/>
          </a:bodyPr>
          <a:lstStyle>
            <a:lvl1pPr algn="ctr">
              <a:defRPr>
                <a:solidFill>
                  <a:schemeClr val="bg1"/>
                </a:solidFill>
              </a:defRPr>
            </a:lvl1pPr>
          </a:lstStyle>
          <a:p>
            <a:r>
              <a:rPr lang="de-DE" noProof="0"/>
              <a:t>Titelmasterformat durch Klicken bearbeiten</a:t>
            </a:r>
          </a:p>
        </p:txBody>
      </p:sp>
    </p:spTree>
    <p:extLst>
      <p:ext uri="{BB962C8B-B14F-4D97-AF65-F5344CB8AC3E}">
        <p14:creationId xmlns:p14="http://schemas.microsoft.com/office/powerpoint/2010/main" val="146835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9AA4FD1-AF41-4DD5-937F-459FA9235E3B}"/>
              </a:ext>
            </a:extLst>
          </p:cNvPr>
          <p:cNvSpPr/>
          <p:nvPr userDrawn="1"/>
        </p:nvSpPr>
        <p:spPr bwMode="auto">
          <a:xfrm>
            <a:off x="0" y="0"/>
            <a:ext cx="9906000" cy="6858000"/>
          </a:xfrm>
          <a:prstGeom prst="rect">
            <a:avLst/>
          </a:prstGeom>
          <a:solidFill>
            <a:schemeClr val="tx2"/>
          </a:solidFill>
          <a:ln w="12700"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0171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34" charset="0"/>
            </a:endParaRPr>
          </a:p>
        </p:txBody>
      </p:sp>
      <p:grpSp>
        <p:nvGrpSpPr>
          <p:cNvPr id="3" name="Group 59">
            <a:extLst>
              <a:ext uri="{FF2B5EF4-FFF2-40B4-BE49-F238E27FC236}">
                <a16:creationId xmlns:a16="http://schemas.microsoft.com/office/drawing/2014/main" id="{8B16DD28-3358-41ED-A6FD-FD0CE2490E89}"/>
              </a:ext>
            </a:extLst>
          </p:cNvPr>
          <p:cNvGrpSpPr/>
          <p:nvPr userDrawn="1"/>
        </p:nvGrpSpPr>
        <p:grpSpPr>
          <a:xfrm>
            <a:off x="344488" y="1947900"/>
            <a:ext cx="2781322" cy="2174750"/>
            <a:chOff x="310166" y="5375508"/>
            <a:chExt cx="491206" cy="410670"/>
          </a:xfrm>
          <a:solidFill>
            <a:schemeClr val="bg1"/>
          </a:solidFill>
        </p:grpSpPr>
        <p:sp>
          <p:nvSpPr>
            <p:cNvPr id="4" name="Freeform 166">
              <a:extLst>
                <a:ext uri="{FF2B5EF4-FFF2-40B4-BE49-F238E27FC236}">
                  <a16:creationId xmlns:a16="http://schemas.microsoft.com/office/drawing/2014/main" id="{888FE86F-8894-4EA7-A86C-5B552906FA8C}"/>
                </a:ext>
              </a:extLst>
            </p:cNvPr>
            <p:cNvSpPr>
              <a:spLocks/>
            </p:cNvSpPr>
            <p:nvPr/>
          </p:nvSpPr>
          <p:spPr bwMode="auto">
            <a:xfrm>
              <a:off x="549752" y="5375508"/>
              <a:ext cx="23812" cy="69850"/>
            </a:xfrm>
            <a:custGeom>
              <a:avLst/>
              <a:gdLst>
                <a:gd name="T0" fmla="*/ 8 w 15"/>
                <a:gd name="T1" fmla="*/ 44 h 44"/>
                <a:gd name="T2" fmla="*/ 8 w 15"/>
                <a:gd name="T3" fmla="*/ 44 h 44"/>
                <a:gd name="T4" fmla="*/ 11 w 15"/>
                <a:gd name="T5" fmla="*/ 44 h 44"/>
                <a:gd name="T6" fmla="*/ 13 w 15"/>
                <a:gd name="T7" fmla="*/ 42 h 44"/>
                <a:gd name="T8" fmla="*/ 15 w 15"/>
                <a:gd name="T9" fmla="*/ 40 h 44"/>
                <a:gd name="T10" fmla="*/ 15 w 15"/>
                <a:gd name="T11" fmla="*/ 37 h 44"/>
                <a:gd name="T12" fmla="*/ 15 w 15"/>
                <a:gd name="T13" fmla="*/ 7 h 44"/>
                <a:gd name="T14" fmla="*/ 15 w 15"/>
                <a:gd name="T15" fmla="*/ 7 h 44"/>
                <a:gd name="T16" fmla="*/ 15 w 15"/>
                <a:gd name="T17" fmla="*/ 5 h 44"/>
                <a:gd name="T18" fmla="*/ 13 w 15"/>
                <a:gd name="T19" fmla="*/ 4 h 44"/>
                <a:gd name="T20" fmla="*/ 11 w 15"/>
                <a:gd name="T21" fmla="*/ 2 h 44"/>
                <a:gd name="T22" fmla="*/ 8 w 15"/>
                <a:gd name="T23" fmla="*/ 0 h 44"/>
                <a:gd name="T24" fmla="*/ 8 w 15"/>
                <a:gd name="T25" fmla="*/ 0 h 44"/>
                <a:gd name="T26" fmla="*/ 4 w 15"/>
                <a:gd name="T27" fmla="*/ 2 h 44"/>
                <a:gd name="T28" fmla="*/ 2 w 15"/>
                <a:gd name="T29" fmla="*/ 4 h 44"/>
                <a:gd name="T30" fmla="*/ 0 w 15"/>
                <a:gd name="T31" fmla="*/ 5 h 44"/>
                <a:gd name="T32" fmla="*/ 0 w 15"/>
                <a:gd name="T33" fmla="*/ 7 h 44"/>
                <a:gd name="T34" fmla="*/ 0 w 15"/>
                <a:gd name="T35" fmla="*/ 37 h 44"/>
                <a:gd name="T36" fmla="*/ 0 w 15"/>
                <a:gd name="T37" fmla="*/ 37 h 44"/>
                <a:gd name="T38" fmla="*/ 0 w 15"/>
                <a:gd name="T39" fmla="*/ 40 h 44"/>
                <a:gd name="T40" fmla="*/ 2 w 15"/>
                <a:gd name="T41" fmla="*/ 42 h 44"/>
                <a:gd name="T42" fmla="*/ 4 w 15"/>
                <a:gd name="T43" fmla="*/ 44 h 44"/>
                <a:gd name="T44" fmla="*/ 8 w 15"/>
                <a:gd name="T45" fmla="*/ 44 h 44"/>
                <a:gd name="T46" fmla="*/ 8 w 15"/>
                <a:gd name="T4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 h="44">
                  <a:moveTo>
                    <a:pt x="8" y="44"/>
                  </a:moveTo>
                  <a:lnTo>
                    <a:pt x="8" y="44"/>
                  </a:lnTo>
                  <a:lnTo>
                    <a:pt x="11" y="44"/>
                  </a:lnTo>
                  <a:lnTo>
                    <a:pt x="13" y="42"/>
                  </a:lnTo>
                  <a:lnTo>
                    <a:pt x="15" y="40"/>
                  </a:lnTo>
                  <a:lnTo>
                    <a:pt x="15" y="37"/>
                  </a:lnTo>
                  <a:lnTo>
                    <a:pt x="15" y="7"/>
                  </a:lnTo>
                  <a:lnTo>
                    <a:pt x="15" y="7"/>
                  </a:lnTo>
                  <a:lnTo>
                    <a:pt x="15" y="5"/>
                  </a:lnTo>
                  <a:lnTo>
                    <a:pt x="13" y="4"/>
                  </a:lnTo>
                  <a:lnTo>
                    <a:pt x="11" y="2"/>
                  </a:lnTo>
                  <a:lnTo>
                    <a:pt x="8" y="0"/>
                  </a:lnTo>
                  <a:lnTo>
                    <a:pt x="8" y="0"/>
                  </a:lnTo>
                  <a:lnTo>
                    <a:pt x="4" y="2"/>
                  </a:lnTo>
                  <a:lnTo>
                    <a:pt x="2" y="4"/>
                  </a:lnTo>
                  <a:lnTo>
                    <a:pt x="0" y="5"/>
                  </a:lnTo>
                  <a:lnTo>
                    <a:pt x="0" y="7"/>
                  </a:lnTo>
                  <a:lnTo>
                    <a:pt x="0" y="37"/>
                  </a:lnTo>
                  <a:lnTo>
                    <a:pt x="0" y="37"/>
                  </a:lnTo>
                  <a:lnTo>
                    <a:pt x="0" y="40"/>
                  </a:lnTo>
                  <a:lnTo>
                    <a:pt x="2" y="42"/>
                  </a:lnTo>
                  <a:lnTo>
                    <a:pt x="4" y="44"/>
                  </a:lnTo>
                  <a:lnTo>
                    <a:pt x="8" y="44"/>
                  </a:lnTo>
                  <a:lnTo>
                    <a:pt x="8" y="44"/>
                  </a:lnTo>
                  <a:close/>
                </a:path>
              </a:pathLst>
            </a:custGeom>
            <a:grpFill/>
            <a:ln w="9525">
              <a:solidFill>
                <a:schemeClr val="tx2"/>
              </a:solidFill>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sp>
          <p:nvSpPr>
            <p:cNvPr id="5" name="Freeform 167">
              <a:extLst>
                <a:ext uri="{FF2B5EF4-FFF2-40B4-BE49-F238E27FC236}">
                  <a16:creationId xmlns:a16="http://schemas.microsoft.com/office/drawing/2014/main" id="{EE2EC14B-8A22-4353-ABAB-0571ACA5E633}"/>
                </a:ext>
              </a:extLst>
            </p:cNvPr>
            <p:cNvSpPr>
              <a:spLocks/>
            </p:cNvSpPr>
            <p:nvPr/>
          </p:nvSpPr>
          <p:spPr bwMode="auto">
            <a:xfrm>
              <a:off x="310166" y="5551720"/>
              <a:ext cx="69850" cy="22225"/>
            </a:xfrm>
            <a:custGeom>
              <a:avLst/>
              <a:gdLst>
                <a:gd name="T0" fmla="*/ 37 w 44"/>
                <a:gd name="T1" fmla="*/ 0 h 14"/>
                <a:gd name="T2" fmla="*/ 7 w 44"/>
                <a:gd name="T3" fmla="*/ 0 h 14"/>
                <a:gd name="T4" fmla="*/ 7 w 44"/>
                <a:gd name="T5" fmla="*/ 0 h 14"/>
                <a:gd name="T6" fmla="*/ 5 w 44"/>
                <a:gd name="T7" fmla="*/ 0 h 14"/>
                <a:gd name="T8" fmla="*/ 3 w 44"/>
                <a:gd name="T9" fmla="*/ 1 h 14"/>
                <a:gd name="T10" fmla="*/ 2 w 44"/>
                <a:gd name="T11" fmla="*/ 3 h 14"/>
                <a:gd name="T12" fmla="*/ 0 w 44"/>
                <a:gd name="T13" fmla="*/ 7 h 14"/>
                <a:gd name="T14" fmla="*/ 0 w 44"/>
                <a:gd name="T15" fmla="*/ 7 h 14"/>
                <a:gd name="T16" fmla="*/ 2 w 44"/>
                <a:gd name="T17" fmla="*/ 10 h 14"/>
                <a:gd name="T18" fmla="*/ 3 w 44"/>
                <a:gd name="T19" fmla="*/ 12 h 14"/>
                <a:gd name="T20" fmla="*/ 5 w 44"/>
                <a:gd name="T21" fmla="*/ 14 h 14"/>
                <a:gd name="T22" fmla="*/ 7 w 44"/>
                <a:gd name="T23" fmla="*/ 14 h 14"/>
                <a:gd name="T24" fmla="*/ 37 w 44"/>
                <a:gd name="T25" fmla="*/ 14 h 14"/>
                <a:gd name="T26" fmla="*/ 37 w 44"/>
                <a:gd name="T27" fmla="*/ 14 h 14"/>
                <a:gd name="T28" fmla="*/ 40 w 44"/>
                <a:gd name="T29" fmla="*/ 14 h 14"/>
                <a:gd name="T30" fmla="*/ 42 w 44"/>
                <a:gd name="T31" fmla="*/ 12 h 14"/>
                <a:gd name="T32" fmla="*/ 44 w 44"/>
                <a:gd name="T33" fmla="*/ 10 h 14"/>
                <a:gd name="T34" fmla="*/ 44 w 44"/>
                <a:gd name="T35" fmla="*/ 7 h 14"/>
                <a:gd name="T36" fmla="*/ 44 w 44"/>
                <a:gd name="T37" fmla="*/ 7 h 14"/>
                <a:gd name="T38" fmla="*/ 44 w 44"/>
                <a:gd name="T39" fmla="*/ 3 h 14"/>
                <a:gd name="T40" fmla="*/ 42 w 44"/>
                <a:gd name="T41" fmla="*/ 1 h 14"/>
                <a:gd name="T42" fmla="*/ 40 w 44"/>
                <a:gd name="T43" fmla="*/ 0 h 14"/>
                <a:gd name="T44" fmla="*/ 37 w 44"/>
                <a:gd name="T45" fmla="*/ 0 h 14"/>
                <a:gd name="T46" fmla="*/ 37 w 44"/>
                <a:gd name="T4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 h="14">
                  <a:moveTo>
                    <a:pt x="37" y="0"/>
                  </a:moveTo>
                  <a:lnTo>
                    <a:pt x="7" y="0"/>
                  </a:lnTo>
                  <a:lnTo>
                    <a:pt x="7" y="0"/>
                  </a:lnTo>
                  <a:lnTo>
                    <a:pt x="5" y="0"/>
                  </a:lnTo>
                  <a:lnTo>
                    <a:pt x="3" y="1"/>
                  </a:lnTo>
                  <a:lnTo>
                    <a:pt x="2" y="3"/>
                  </a:lnTo>
                  <a:lnTo>
                    <a:pt x="0" y="7"/>
                  </a:lnTo>
                  <a:lnTo>
                    <a:pt x="0" y="7"/>
                  </a:lnTo>
                  <a:lnTo>
                    <a:pt x="2" y="10"/>
                  </a:lnTo>
                  <a:lnTo>
                    <a:pt x="3" y="12"/>
                  </a:lnTo>
                  <a:lnTo>
                    <a:pt x="5" y="14"/>
                  </a:lnTo>
                  <a:lnTo>
                    <a:pt x="7" y="14"/>
                  </a:lnTo>
                  <a:lnTo>
                    <a:pt x="37" y="14"/>
                  </a:lnTo>
                  <a:lnTo>
                    <a:pt x="37" y="14"/>
                  </a:lnTo>
                  <a:lnTo>
                    <a:pt x="40" y="14"/>
                  </a:lnTo>
                  <a:lnTo>
                    <a:pt x="42" y="12"/>
                  </a:lnTo>
                  <a:lnTo>
                    <a:pt x="44" y="10"/>
                  </a:lnTo>
                  <a:lnTo>
                    <a:pt x="44" y="7"/>
                  </a:lnTo>
                  <a:lnTo>
                    <a:pt x="44" y="7"/>
                  </a:lnTo>
                  <a:lnTo>
                    <a:pt x="44" y="3"/>
                  </a:lnTo>
                  <a:lnTo>
                    <a:pt x="42" y="1"/>
                  </a:lnTo>
                  <a:lnTo>
                    <a:pt x="40" y="0"/>
                  </a:lnTo>
                  <a:lnTo>
                    <a:pt x="37" y="0"/>
                  </a:lnTo>
                  <a:lnTo>
                    <a:pt x="37" y="0"/>
                  </a:lnTo>
                  <a:close/>
                </a:path>
              </a:pathLst>
            </a:custGeom>
            <a:grpFill/>
            <a:ln w="9525">
              <a:solidFill>
                <a:schemeClr val="tx2"/>
              </a:solidFill>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sp>
          <p:nvSpPr>
            <p:cNvPr id="6" name="Freeform 168">
              <a:extLst>
                <a:ext uri="{FF2B5EF4-FFF2-40B4-BE49-F238E27FC236}">
                  <a16:creationId xmlns:a16="http://schemas.microsoft.com/office/drawing/2014/main" id="{95E13893-5155-4BDC-B790-993416A56E11}"/>
                </a:ext>
              </a:extLst>
            </p:cNvPr>
            <p:cNvSpPr>
              <a:spLocks/>
            </p:cNvSpPr>
            <p:nvPr/>
          </p:nvSpPr>
          <p:spPr bwMode="auto">
            <a:xfrm>
              <a:off x="422752" y="5423133"/>
              <a:ext cx="55562" cy="55562"/>
            </a:xfrm>
            <a:custGeom>
              <a:avLst/>
              <a:gdLst>
                <a:gd name="T0" fmla="*/ 33 w 35"/>
                <a:gd name="T1" fmla="*/ 23 h 35"/>
                <a:gd name="T2" fmla="*/ 12 w 35"/>
                <a:gd name="T3" fmla="*/ 2 h 35"/>
                <a:gd name="T4" fmla="*/ 12 w 35"/>
                <a:gd name="T5" fmla="*/ 2 h 35"/>
                <a:gd name="T6" fmla="*/ 10 w 35"/>
                <a:gd name="T7" fmla="*/ 0 h 35"/>
                <a:gd name="T8" fmla="*/ 7 w 35"/>
                <a:gd name="T9" fmla="*/ 0 h 35"/>
                <a:gd name="T10" fmla="*/ 5 w 35"/>
                <a:gd name="T11" fmla="*/ 0 h 35"/>
                <a:gd name="T12" fmla="*/ 1 w 35"/>
                <a:gd name="T13" fmla="*/ 2 h 35"/>
                <a:gd name="T14" fmla="*/ 1 w 35"/>
                <a:gd name="T15" fmla="*/ 2 h 35"/>
                <a:gd name="T16" fmla="*/ 0 w 35"/>
                <a:gd name="T17" fmla="*/ 5 h 35"/>
                <a:gd name="T18" fmla="*/ 0 w 35"/>
                <a:gd name="T19" fmla="*/ 7 h 35"/>
                <a:gd name="T20" fmla="*/ 0 w 35"/>
                <a:gd name="T21" fmla="*/ 10 h 35"/>
                <a:gd name="T22" fmla="*/ 1 w 35"/>
                <a:gd name="T23" fmla="*/ 12 h 35"/>
                <a:gd name="T24" fmla="*/ 22 w 35"/>
                <a:gd name="T25" fmla="*/ 33 h 35"/>
                <a:gd name="T26" fmla="*/ 22 w 35"/>
                <a:gd name="T27" fmla="*/ 33 h 35"/>
                <a:gd name="T28" fmla="*/ 24 w 35"/>
                <a:gd name="T29" fmla="*/ 35 h 35"/>
                <a:gd name="T30" fmla="*/ 28 w 35"/>
                <a:gd name="T31" fmla="*/ 35 h 35"/>
                <a:gd name="T32" fmla="*/ 28 w 35"/>
                <a:gd name="T33" fmla="*/ 35 h 35"/>
                <a:gd name="T34" fmla="*/ 31 w 35"/>
                <a:gd name="T35" fmla="*/ 35 h 35"/>
                <a:gd name="T36" fmla="*/ 33 w 35"/>
                <a:gd name="T37" fmla="*/ 33 h 35"/>
                <a:gd name="T38" fmla="*/ 33 w 35"/>
                <a:gd name="T39" fmla="*/ 33 h 35"/>
                <a:gd name="T40" fmla="*/ 35 w 35"/>
                <a:gd name="T41" fmla="*/ 32 h 35"/>
                <a:gd name="T42" fmla="*/ 35 w 35"/>
                <a:gd name="T43" fmla="*/ 28 h 35"/>
                <a:gd name="T44" fmla="*/ 35 w 35"/>
                <a:gd name="T45" fmla="*/ 24 h 35"/>
                <a:gd name="T46" fmla="*/ 33 w 35"/>
                <a:gd name="T47" fmla="*/ 23 h 35"/>
                <a:gd name="T48" fmla="*/ 33 w 35"/>
                <a:gd name="T49" fmla="*/ 2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 h="35">
                  <a:moveTo>
                    <a:pt x="33" y="23"/>
                  </a:moveTo>
                  <a:lnTo>
                    <a:pt x="12" y="2"/>
                  </a:lnTo>
                  <a:lnTo>
                    <a:pt x="12" y="2"/>
                  </a:lnTo>
                  <a:lnTo>
                    <a:pt x="10" y="0"/>
                  </a:lnTo>
                  <a:lnTo>
                    <a:pt x="7" y="0"/>
                  </a:lnTo>
                  <a:lnTo>
                    <a:pt x="5" y="0"/>
                  </a:lnTo>
                  <a:lnTo>
                    <a:pt x="1" y="2"/>
                  </a:lnTo>
                  <a:lnTo>
                    <a:pt x="1" y="2"/>
                  </a:lnTo>
                  <a:lnTo>
                    <a:pt x="0" y="5"/>
                  </a:lnTo>
                  <a:lnTo>
                    <a:pt x="0" y="7"/>
                  </a:lnTo>
                  <a:lnTo>
                    <a:pt x="0" y="10"/>
                  </a:lnTo>
                  <a:lnTo>
                    <a:pt x="1" y="12"/>
                  </a:lnTo>
                  <a:lnTo>
                    <a:pt x="22" y="33"/>
                  </a:lnTo>
                  <a:lnTo>
                    <a:pt x="22" y="33"/>
                  </a:lnTo>
                  <a:lnTo>
                    <a:pt x="24" y="35"/>
                  </a:lnTo>
                  <a:lnTo>
                    <a:pt x="28" y="35"/>
                  </a:lnTo>
                  <a:lnTo>
                    <a:pt x="28" y="35"/>
                  </a:lnTo>
                  <a:lnTo>
                    <a:pt x="31" y="35"/>
                  </a:lnTo>
                  <a:lnTo>
                    <a:pt x="33" y="33"/>
                  </a:lnTo>
                  <a:lnTo>
                    <a:pt x="33" y="33"/>
                  </a:lnTo>
                  <a:lnTo>
                    <a:pt x="35" y="32"/>
                  </a:lnTo>
                  <a:lnTo>
                    <a:pt x="35" y="28"/>
                  </a:lnTo>
                  <a:lnTo>
                    <a:pt x="35" y="24"/>
                  </a:lnTo>
                  <a:lnTo>
                    <a:pt x="33" y="23"/>
                  </a:lnTo>
                  <a:lnTo>
                    <a:pt x="33" y="23"/>
                  </a:lnTo>
                  <a:close/>
                </a:path>
              </a:pathLst>
            </a:custGeom>
            <a:grpFill/>
            <a:ln w="9525">
              <a:solidFill>
                <a:schemeClr val="tx2"/>
              </a:solidFill>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sp>
          <p:nvSpPr>
            <p:cNvPr id="7" name="Freeform 169">
              <a:extLst>
                <a:ext uri="{FF2B5EF4-FFF2-40B4-BE49-F238E27FC236}">
                  <a16:creationId xmlns:a16="http://schemas.microsoft.com/office/drawing/2014/main" id="{A41FE90B-7032-425B-AF82-2611149902BE}"/>
                </a:ext>
              </a:extLst>
            </p:cNvPr>
            <p:cNvSpPr>
              <a:spLocks/>
            </p:cNvSpPr>
            <p:nvPr/>
          </p:nvSpPr>
          <p:spPr bwMode="auto">
            <a:xfrm>
              <a:off x="645002" y="5423134"/>
              <a:ext cx="55562" cy="55562"/>
            </a:xfrm>
            <a:custGeom>
              <a:avLst/>
              <a:gdLst>
                <a:gd name="T0" fmla="*/ 34 w 35"/>
                <a:gd name="T1" fmla="*/ 2 h 35"/>
                <a:gd name="T2" fmla="*/ 34 w 35"/>
                <a:gd name="T3" fmla="*/ 2 h 35"/>
                <a:gd name="T4" fmla="*/ 30 w 35"/>
                <a:gd name="T5" fmla="*/ 0 h 35"/>
                <a:gd name="T6" fmla="*/ 28 w 35"/>
                <a:gd name="T7" fmla="*/ 0 h 35"/>
                <a:gd name="T8" fmla="*/ 25 w 35"/>
                <a:gd name="T9" fmla="*/ 0 h 35"/>
                <a:gd name="T10" fmla="*/ 23 w 35"/>
                <a:gd name="T11" fmla="*/ 2 h 35"/>
                <a:gd name="T12" fmla="*/ 2 w 35"/>
                <a:gd name="T13" fmla="*/ 23 h 35"/>
                <a:gd name="T14" fmla="*/ 2 w 35"/>
                <a:gd name="T15" fmla="*/ 23 h 35"/>
                <a:gd name="T16" fmla="*/ 0 w 35"/>
                <a:gd name="T17" fmla="*/ 24 h 35"/>
                <a:gd name="T18" fmla="*/ 0 w 35"/>
                <a:gd name="T19" fmla="*/ 28 h 35"/>
                <a:gd name="T20" fmla="*/ 0 w 35"/>
                <a:gd name="T21" fmla="*/ 32 h 35"/>
                <a:gd name="T22" fmla="*/ 2 w 35"/>
                <a:gd name="T23" fmla="*/ 33 h 35"/>
                <a:gd name="T24" fmla="*/ 2 w 35"/>
                <a:gd name="T25" fmla="*/ 33 h 35"/>
                <a:gd name="T26" fmla="*/ 4 w 35"/>
                <a:gd name="T27" fmla="*/ 35 h 35"/>
                <a:gd name="T28" fmla="*/ 7 w 35"/>
                <a:gd name="T29" fmla="*/ 35 h 35"/>
                <a:gd name="T30" fmla="*/ 7 w 35"/>
                <a:gd name="T31" fmla="*/ 35 h 35"/>
                <a:gd name="T32" fmla="*/ 11 w 35"/>
                <a:gd name="T33" fmla="*/ 35 h 35"/>
                <a:gd name="T34" fmla="*/ 13 w 35"/>
                <a:gd name="T35" fmla="*/ 33 h 35"/>
                <a:gd name="T36" fmla="*/ 34 w 35"/>
                <a:gd name="T37" fmla="*/ 12 h 35"/>
                <a:gd name="T38" fmla="*/ 34 w 35"/>
                <a:gd name="T39" fmla="*/ 12 h 35"/>
                <a:gd name="T40" fmla="*/ 35 w 35"/>
                <a:gd name="T41" fmla="*/ 10 h 35"/>
                <a:gd name="T42" fmla="*/ 35 w 35"/>
                <a:gd name="T43" fmla="*/ 7 h 35"/>
                <a:gd name="T44" fmla="*/ 35 w 35"/>
                <a:gd name="T45" fmla="*/ 5 h 35"/>
                <a:gd name="T46" fmla="*/ 34 w 35"/>
                <a:gd name="T47" fmla="*/ 2 h 35"/>
                <a:gd name="T48" fmla="*/ 34 w 35"/>
                <a:gd name="T49" fmla="*/ 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 h="35">
                  <a:moveTo>
                    <a:pt x="34" y="2"/>
                  </a:moveTo>
                  <a:lnTo>
                    <a:pt x="34" y="2"/>
                  </a:lnTo>
                  <a:lnTo>
                    <a:pt x="30" y="0"/>
                  </a:lnTo>
                  <a:lnTo>
                    <a:pt x="28" y="0"/>
                  </a:lnTo>
                  <a:lnTo>
                    <a:pt x="25" y="0"/>
                  </a:lnTo>
                  <a:lnTo>
                    <a:pt x="23" y="2"/>
                  </a:lnTo>
                  <a:lnTo>
                    <a:pt x="2" y="23"/>
                  </a:lnTo>
                  <a:lnTo>
                    <a:pt x="2" y="23"/>
                  </a:lnTo>
                  <a:lnTo>
                    <a:pt x="0" y="24"/>
                  </a:lnTo>
                  <a:lnTo>
                    <a:pt x="0" y="28"/>
                  </a:lnTo>
                  <a:lnTo>
                    <a:pt x="0" y="32"/>
                  </a:lnTo>
                  <a:lnTo>
                    <a:pt x="2" y="33"/>
                  </a:lnTo>
                  <a:lnTo>
                    <a:pt x="2" y="33"/>
                  </a:lnTo>
                  <a:lnTo>
                    <a:pt x="4" y="35"/>
                  </a:lnTo>
                  <a:lnTo>
                    <a:pt x="7" y="35"/>
                  </a:lnTo>
                  <a:lnTo>
                    <a:pt x="7" y="35"/>
                  </a:lnTo>
                  <a:lnTo>
                    <a:pt x="11" y="35"/>
                  </a:lnTo>
                  <a:lnTo>
                    <a:pt x="13" y="33"/>
                  </a:lnTo>
                  <a:lnTo>
                    <a:pt x="34" y="12"/>
                  </a:lnTo>
                  <a:lnTo>
                    <a:pt x="34" y="12"/>
                  </a:lnTo>
                  <a:lnTo>
                    <a:pt x="35" y="10"/>
                  </a:lnTo>
                  <a:lnTo>
                    <a:pt x="35" y="7"/>
                  </a:lnTo>
                  <a:lnTo>
                    <a:pt x="35" y="5"/>
                  </a:lnTo>
                  <a:lnTo>
                    <a:pt x="34" y="2"/>
                  </a:lnTo>
                  <a:lnTo>
                    <a:pt x="34" y="2"/>
                  </a:lnTo>
                  <a:close/>
                </a:path>
              </a:pathLst>
            </a:custGeom>
            <a:grpFill/>
            <a:ln w="9525">
              <a:solidFill>
                <a:schemeClr val="tx2"/>
              </a:solidFill>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sp>
          <p:nvSpPr>
            <p:cNvPr id="8" name="Freeform 170">
              <a:extLst>
                <a:ext uri="{FF2B5EF4-FFF2-40B4-BE49-F238E27FC236}">
                  <a16:creationId xmlns:a16="http://schemas.microsoft.com/office/drawing/2014/main" id="{1930D321-B9AF-479C-B38D-1D602FA22CA9}"/>
                </a:ext>
              </a:extLst>
            </p:cNvPr>
            <p:cNvSpPr>
              <a:spLocks/>
            </p:cNvSpPr>
            <p:nvPr/>
          </p:nvSpPr>
          <p:spPr bwMode="auto">
            <a:xfrm>
              <a:off x="731522" y="5551721"/>
              <a:ext cx="69850" cy="22225"/>
            </a:xfrm>
            <a:custGeom>
              <a:avLst/>
              <a:gdLst>
                <a:gd name="T0" fmla="*/ 37 w 44"/>
                <a:gd name="T1" fmla="*/ 0 h 14"/>
                <a:gd name="T2" fmla="*/ 7 w 44"/>
                <a:gd name="T3" fmla="*/ 0 h 14"/>
                <a:gd name="T4" fmla="*/ 7 w 44"/>
                <a:gd name="T5" fmla="*/ 0 h 14"/>
                <a:gd name="T6" fmla="*/ 4 w 44"/>
                <a:gd name="T7" fmla="*/ 0 h 14"/>
                <a:gd name="T8" fmla="*/ 2 w 44"/>
                <a:gd name="T9" fmla="*/ 1 h 14"/>
                <a:gd name="T10" fmla="*/ 0 w 44"/>
                <a:gd name="T11" fmla="*/ 3 h 14"/>
                <a:gd name="T12" fmla="*/ 0 w 44"/>
                <a:gd name="T13" fmla="*/ 7 h 14"/>
                <a:gd name="T14" fmla="*/ 0 w 44"/>
                <a:gd name="T15" fmla="*/ 7 h 14"/>
                <a:gd name="T16" fmla="*/ 0 w 44"/>
                <a:gd name="T17" fmla="*/ 10 h 14"/>
                <a:gd name="T18" fmla="*/ 2 w 44"/>
                <a:gd name="T19" fmla="*/ 12 h 14"/>
                <a:gd name="T20" fmla="*/ 4 w 44"/>
                <a:gd name="T21" fmla="*/ 14 h 14"/>
                <a:gd name="T22" fmla="*/ 7 w 44"/>
                <a:gd name="T23" fmla="*/ 14 h 14"/>
                <a:gd name="T24" fmla="*/ 37 w 44"/>
                <a:gd name="T25" fmla="*/ 14 h 14"/>
                <a:gd name="T26" fmla="*/ 37 w 44"/>
                <a:gd name="T27" fmla="*/ 14 h 14"/>
                <a:gd name="T28" fmla="*/ 39 w 44"/>
                <a:gd name="T29" fmla="*/ 14 h 14"/>
                <a:gd name="T30" fmla="*/ 41 w 44"/>
                <a:gd name="T31" fmla="*/ 12 h 14"/>
                <a:gd name="T32" fmla="*/ 42 w 44"/>
                <a:gd name="T33" fmla="*/ 10 h 14"/>
                <a:gd name="T34" fmla="*/ 44 w 44"/>
                <a:gd name="T35" fmla="*/ 7 h 14"/>
                <a:gd name="T36" fmla="*/ 44 w 44"/>
                <a:gd name="T37" fmla="*/ 7 h 14"/>
                <a:gd name="T38" fmla="*/ 42 w 44"/>
                <a:gd name="T39" fmla="*/ 3 h 14"/>
                <a:gd name="T40" fmla="*/ 41 w 44"/>
                <a:gd name="T41" fmla="*/ 1 h 14"/>
                <a:gd name="T42" fmla="*/ 39 w 44"/>
                <a:gd name="T43" fmla="*/ 0 h 14"/>
                <a:gd name="T44" fmla="*/ 37 w 44"/>
                <a:gd name="T45" fmla="*/ 0 h 14"/>
                <a:gd name="T46" fmla="*/ 37 w 44"/>
                <a:gd name="T4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 h="14">
                  <a:moveTo>
                    <a:pt x="37" y="0"/>
                  </a:moveTo>
                  <a:lnTo>
                    <a:pt x="7" y="0"/>
                  </a:lnTo>
                  <a:lnTo>
                    <a:pt x="7" y="0"/>
                  </a:lnTo>
                  <a:lnTo>
                    <a:pt x="4" y="0"/>
                  </a:lnTo>
                  <a:lnTo>
                    <a:pt x="2" y="1"/>
                  </a:lnTo>
                  <a:lnTo>
                    <a:pt x="0" y="3"/>
                  </a:lnTo>
                  <a:lnTo>
                    <a:pt x="0" y="7"/>
                  </a:lnTo>
                  <a:lnTo>
                    <a:pt x="0" y="7"/>
                  </a:lnTo>
                  <a:lnTo>
                    <a:pt x="0" y="10"/>
                  </a:lnTo>
                  <a:lnTo>
                    <a:pt x="2" y="12"/>
                  </a:lnTo>
                  <a:lnTo>
                    <a:pt x="4" y="14"/>
                  </a:lnTo>
                  <a:lnTo>
                    <a:pt x="7" y="14"/>
                  </a:lnTo>
                  <a:lnTo>
                    <a:pt x="37" y="14"/>
                  </a:lnTo>
                  <a:lnTo>
                    <a:pt x="37" y="14"/>
                  </a:lnTo>
                  <a:lnTo>
                    <a:pt x="39" y="14"/>
                  </a:lnTo>
                  <a:lnTo>
                    <a:pt x="41" y="12"/>
                  </a:lnTo>
                  <a:lnTo>
                    <a:pt x="42" y="10"/>
                  </a:lnTo>
                  <a:lnTo>
                    <a:pt x="44" y="7"/>
                  </a:lnTo>
                  <a:lnTo>
                    <a:pt x="44" y="7"/>
                  </a:lnTo>
                  <a:lnTo>
                    <a:pt x="42" y="3"/>
                  </a:lnTo>
                  <a:lnTo>
                    <a:pt x="41" y="1"/>
                  </a:lnTo>
                  <a:lnTo>
                    <a:pt x="39" y="0"/>
                  </a:lnTo>
                  <a:lnTo>
                    <a:pt x="37" y="0"/>
                  </a:lnTo>
                  <a:lnTo>
                    <a:pt x="37" y="0"/>
                  </a:lnTo>
                  <a:close/>
                </a:path>
              </a:pathLst>
            </a:custGeom>
            <a:grpFill/>
            <a:ln w="9525">
              <a:solidFill>
                <a:schemeClr val="tx2"/>
              </a:solidFill>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grpSp>
          <p:nvGrpSpPr>
            <p:cNvPr id="9" name="Group 65">
              <a:extLst>
                <a:ext uri="{FF2B5EF4-FFF2-40B4-BE49-F238E27FC236}">
                  <a16:creationId xmlns:a16="http://schemas.microsoft.com/office/drawing/2014/main" id="{6B972CBD-3EFA-4C09-BFA9-1EF41A4F005B}"/>
                </a:ext>
              </a:extLst>
            </p:cNvPr>
            <p:cNvGrpSpPr/>
            <p:nvPr/>
          </p:nvGrpSpPr>
          <p:grpSpPr>
            <a:xfrm>
              <a:off x="432127" y="5519135"/>
              <a:ext cx="243823" cy="267043"/>
              <a:chOff x="-1358901" y="4653498"/>
              <a:chExt cx="400051" cy="438150"/>
            </a:xfrm>
            <a:grpFill/>
          </p:grpSpPr>
          <p:sp>
            <p:nvSpPr>
              <p:cNvPr id="10" name="Freeform 306">
                <a:extLst>
                  <a:ext uri="{FF2B5EF4-FFF2-40B4-BE49-F238E27FC236}">
                    <a16:creationId xmlns:a16="http://schemas.microsoft.com/office/drawing/2014/main" id="{A05AAB9F-45D8-4EDA-8C45-4296663DA8AC}"/>
                  </a:ext>
                </a:extLst>
              </p:cNvPr>
              <p:cNvSpPr>
                <a:spLocks noEditPoints="1"/>
              </p:cNvSpPr>
              <p:nvPr/>
            </p:nvSpPr>
            <p:spPr bwMode="auto">
              <a:xfrm>
                <a:off x="-1150938" y="4653498"/>
                <a:ext cx="192088" cy="438150"/>
              </a:xfrm>
              <a:custGeom>
                <a:avLst/>
                <a:gdLst>
                  <a:gd name="T0" fmla="*/ 306 w 714"/>
                  <a:gd name="T1" fmla="*/ 288 h 1632"/>
                  <a:gd name="T2" fmla="*/ 384 w 714"/>
                  <a:gd name="T3" fmla="*/ 240 h 1632"/>
                  <a:gd name="T4" fmla="*/ 339 w 714"/>
                  <a:gd name="T5" fmla="*/ 71 h 1632"/>
                  <a:gd name="T6" fmla="*/ 127 w 714"/>
                  <a:gd name="T7" fmla="*/ 0 h 1632"/>
                  <a:gd name="T8" fmla="*/ 2 w 714"/>
                  <a:gd name="T9" fmla="*/ 12 h 1632"/>
                  <a:gd name="T10" fmla="*/ 2 w 714"/>
                  <a:gd name="T11" fmla="*/ 1536 h 1632"/>
                  <a:gd name="T12" fmla="*/ 0 w 714"/>
                  <a:gd name="T13" fmla="*/ 1541 h 1632"/>
                  <a:gd name="T14" fmla="*/ 0 w 714"/>
                  <a:gd name="T15" fmla="*/ 1542 h 1632"/>
                  <a:gd name="T16" fmla="*/ 129 w 714"/>
                  <a:gd name="T17" fmla="*/ 1632 h 1632"/>
                  <a:gd name="T18" fmla="*/ 359 w 714"/>
                  <a:gd name="T19" fmla="*/ 1536 h 1632"/>
                  <a:gd name="T20" fmla="*/ 162 w 714"/>
                  <a:gd name="T21" fmla="*/ 1348 h 1632"/>
                  <a:gd name="T22" fmla="*/ 213 w 714"/>
                  <a:gd name="T23" fmla="*/ 1343 h 1632"/>
                  <a:gd name="T24" fmla="*/ 406 w 714"/>
                  <a:gd name="T25" fmla="*/ 1503 h 1632"/>
                  <a:gd name="T26" fmla="*/ 645 w 714"/>
                  <a:gd name="T27" fmla="*/ 1240 h 1632"/>
                  <a:gd name="T28" fmla="*/ 536 w 714"/>
                  <a:gd name="T29" fmla="*/ 1108 h 1632"/>
                  <a:gd name="T30" fmla="*/ 483 w 714"/>
                  <a:gd name="T31" fmla="*/ 1084 h 1632"/>
                  <a:gd name="T32" fmla="*/ 487 w 714"/>
                  <a:gd name="T33" fmla="*/ 1082 h 1632"/>
                  <a:gd name="T34" fmla="*/ 256 w 714"/>
                  <a:gd name="T35" fmla="*/ 1038 h 1632"/>
                  <a:gd name="T36" fmla="*/ 212 w 714"/>
                  <a:gd name="T37" fmla="*/ 1091 h 1632"/>
                  <a:gd name="T38" fmla="*/ 163 w 714"/>
                  <a:gd name="T39" fmla="*/ 1078 h 1632"/>
                  <a:gd name="T40" fmla="*/ 236 w 714"/>
                  <a:gd name="T41" fmla="*/ 991 h 1632"/>
                  <a:gd name="T42" fmla="*/ 548 w 714"/>
                  <a:gd name="T43" fmla="*/ 1056 h 1632"/>
                  <a:gd name="T44" fmla="*/ 658 w 714"/>
                  <a:gd name="T45" fmla="*/ 931 h 1632"/>
                  <a:gd name="T46" fmla="*/ 514 w 714"/>
                  <a:gd name="T47" fmla="*/ 409 h 1632"/>
                  <a:gd name="T48" fmla="*/ 306 w 714"/>
                  <a:gd name="T49" fmla="*/ 288 h 1632"/>
                  <a:gd name="T50" fmla="*/ 353 w 714"/>
                  <a:gd name="T51" fmla="*/ 708 h 1632"/>
                  <a:gd name="T52" fmla="*/ 162 w 714"/>
                  <a:gd name="T53" fmla="*/ 419 h 1632"/>
                  <a:gd name="T54" fmla="*/ 213 w 714"/>
                  <a:gd name="T55" fmla="*/ 425 h 1632"/>
                  <a:gd name="T56" fmla="*/ 382 w 714"/>
                  <a:gd name="T57" fmla="*/ 665 h 1632"/>
                  <a:gd name="T58" fmla="*/ 353 w 714"/>
                  <a:gd name="T59" fmla="*/ 708 h 1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4" h="1632">
                    <a:moveTo>
                      <a:pt x="306" y="288"/>
                    </a:moveTo>
                    <a:cubicBezTo>
                      <a:pt x="310" y="257"/>
                      <a:pt x="347" y="245"/>
                      <a:pt x="384" y="240"/>
                    </a:cubicBezTo>
                    <a:cubicBezTo>
                      <a:pt x="389" y="167"/>
                      <a:pt x="374" y="110"/>
                      <a:pt x="339" y="71"/>
                    </a:cubicBezTo>
                    <a:cubicBezTo>
                      <a:pt x="287" y="12"/>
                      <a:pt x="195" y="0"/>
                      <a:pt x="127" y="0"/>
                    </a:cubicBezTo>
                    <a:cubicBezTo>
                      <a:pt x="76" y="0"/>
                      <a:pt x="30" y="6"/>
                      <a:pt x="2" y="12"/>
                    </a:cubicBezTo>
                    <a:lnTo>
                      <a:pt x="2" y="1536"/>
                    </a:lnTo>
                    <a:lnTo>
                      <a:pt x="0" y="1541"/>
                    </a:lnTo>
                    <a:cubicBezTo>
                      <a:pt x="0" y="1541"/>
                      <a:pt x="0" y="1541"/>
                      <a:pt x="0" y="1542"/>
                    </a:cubicBezTo>
                    <a:cubicBezTo>
                      <a:pt x="28" y="1602"/>
                      <a:pt x="70" y="1632"/>
                      <a:pt x="129" y="1632"/>
                    </a:cubicBezTo>
                    <a:cubicBezTo>
                      <a:pt x="214" y="1632"/>
                      <a:pt x="311" y="1571"/>
                      <a:pt x="359" y="1536"/>
                    </a:cubicBezTo>
                    <a:cubicBezTo>
                      <a:pt x="294" y="1502"/>
                      <a:pt x="169" y="1427"/>
                      <a:pt x="162" y="1348"/>
                    </a:cubicBezTo>
                    <a:lnTo>
                      <a:pt x="213" y="1343"/>
                    </a:lnTo>
                    <a:cubicBezTo>
                      <a:pt x="218" y="1395"/>
                      <a:pt x="329" y="1466"/>
                      <a:pt x="406" y="1503"/>
                    </a:cubicBezTo>
                    <a:cubicBezTo>
                      <a:pt x="566" y="1408"/>
                      <a:pt x="649" y="1318"/>
                      <a:pt x="645" y="1240"/>
                    </a:cubicBezTo>
                    <a:cubicBezTo>
                      <a:pt x="641" y="1157"/>
                      <a:pt x="537" y="1108"/>
                      <a:pt x="536" y="1108"/>
                    </a:cubicBezTo>
                    <a:lnTo>
                      <a:pt x="483" y="1084"/>
                    </a:lnTo>
                    <a:lnTo>
                      <a:pt x="487" y="1082"/>
                    </a:lnTo>
                    <a:cubicBezTo>
                      <a:pt x="419" y="1051"/>
                      <a:pt x="315" y="1014"/>
                      <a:pt x="256" y="1038"/>
                    </a:cubicBezTo>
                    <a:cubicBezTo>
                      <a:pt x="234" y="1048"/>
                      <a:pt x="220" y="1065"/>
                      <a:pt x="212" y="1091"/>
                    </a:cubicBezTo>
                    <a:lnTo>
                      <a:pt x="163" y="1078"/>
                    </a:lnTo>
                    <a:cubicBezTo>
                      <a:pt x="174" y="1036"/>
                      <a:pt x="199" y="1006"/>
                      <a:pt x="236" y="991"/>
                    </a:cubicBezTo>
                    <a:cubicBezTo>
                      <a:pt x="337" y="950"/>
                      <a:pt x="502" y="1031"/>
                      <a:pt x="548" y="1056"/>
                    </a:cubicBezTo>
                    <a:cubicBezTo>
                      <a:pt x="604" y="1028"/>
                      <a:pt x="641" y="988"/>
                      <a:pt x="658" y="931"/>
                    </a:cubicBezTo>
                    <a:cubicBezTo>
                      <a:pt x="714" y="746"/>
                      <a:pt x="545" y="460"/>
                      <a:pt x="514" y="409"/>
                    </a:cubicBezTo>
                    <a:cubicBezTo>
                      <a:pt x="336" y="354"/>
                      <a:pt x="302" y="322"/>
                      <a:pt x="306" y="288"/>
                    </a:cubicBezTo>
                    <a:close/>
                    <a:moveTo>
                      <a:pt x="353" y="708"/>
                    </a:moveTo>
                    <a:cubicBezTo>
                      <a:pt x="344" y="702"/>
                      <a:pt x="144" y="563"/>
                      <a:pt x="162" y="419"/>
                    </a:cubicBezTo>
                    <a:lnTo>
                      <a:pt x="213" y="425"/>
                    </a:lnTo>
                    <a:cubicBezTo>
                      <a:pt x="201" y="519"/>
                      <a:pt x="331" y="630"/>
                      <a:pt x="382" y="665"/>
                    </a:cubicBezTo>
                    <a:lnTo>
                      <a:pt x="353" y="708"/>
                    </a:lnTo>
                    <a:close/>
                  </a:path>
                </a:pathLst>
              </a:custGeom>
              <a:grpFill/>
              <a:ln w="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sp>
            <p:nvSpPr>
              <p:cNvPr id="11" name="Freeform 307">
                <a:extLst>
                  <a:ext uri="{FF2B5EF4-FFF2-40B4-BE49-F238E27FC236}">
                    <a16:creationId xmlns:a16="http://schemas.microsoft.com/office/drawing/2014/main" id="{D7A607EC-8331-4374-9C9F-FB6FE7CF86E8}"/>
                  </a:ext>
                </a:extLst>
              </p:cNvPr>
              <p:cNvSpPr>
                <a:spLocks noEditPoints="1"/>
              </p:cNvSpPr>
              <p:nvPr/>
            </p:nvSpPr>
            <p:spPr bwMode="auto">
              <a:xfrm>
                <a:off x="-1358901" y="4653498"/>
                <a:ext cx="192088" cy="438150"/>
              </a:xfrm>
              <a:custGeom>
                <a:avLst/>
                <a:gdLst>
                  <a:gd name="T0" fmla="*/ 712 w 714"/>
                  <a:gd name="T1" fmla="*/ 1536 h 1632"/>
                  <a:gd name="T2" fmla="*/ 712 w 714"/>
                  <a:gd name="T3" fmla="*/ 12 h 1632"/>
                  <a:gd name="T4" fmla="*/ 587 w 714"/>
                  <a:gd name="T5" fmla="*/ 0 h 1632"/>
                  <a:gd name="T6" fmla="*/ 375 w 714"/>
                  <a:gd name="T7" fmla="*/ 71 h 1632"/>
                  <a:gd name="T8" fmla="*/ 330 w 714"/>
                  <a:gd name="T9" fmla="*/ 240 h 1632"/>
                  <a:gd name="T10" fmla="*/ 408 w 714"/>
                  <a:gd name="T11" fmla="*/ 288 h 1632"/>
                  <a:gd name="T12" fmla="*/ 201 w 714"/>
                  <a:gd name="T13" fmla="*/ 409 h 1632"/>
                  <a:gd name="T14" fmla="*/ 56 w 714"/>
                  <a:gd name="T15" fmla="*/ 931 h 1632"/>
                  <a:gd name="T16" fmla="*/ 167 w 714"/>
                  <a:gd name="T17" fmla="*/ 1056 h 1632"/>
                  <a:gd name="T18" fmla="*/ 478 w 714"/>
                  <a:gd name="T19" fmla="*/ 991 h 1632"/>
                  <a:gd name="T20" fmla="*/ 551 w 714"/>
                  <a:gd name="T21" fmla="*/ 1078 h 1632"/>
                  <a:gd name="T22" fmla="*/ 502 w 714"/>
                  <a:gd name="T23" fmla="*/ 1091 h 1632"/>
                  <a:gd name="T24" fmla="*/ 459 w 714"/>
                  <a:gd name="T25" fmla="*/ 1038 h 1632"/>
                  <a:gd name="T26" fmla="*/ 228 w 714"/>
                  <a:gd name="T27" fmla="*/ 1082 h 1632"/>
                  <a:gd name="T28" fmla="*/ 231 w 714"/>
                  <a:gd name="T29" fmla="*/ 1084 h 1632"/>
                  <a:gd name="T30" fmla="*/ 178 w 714"/>
                  <a:gd name="T31" fmla="*/ 1108 h 1632"/>
                  <a:gd name="T32" fmla="*/ 69 w 714"/>
                  <a:gd name="T33" fmla="*/ 1240 h 1632"/>
                  <a:gd name="T34" fmla="*/ 311 w 714"/>
                  <a:gd name="T35" fmla="*/ 1505 h 1632"/>
                  <a:gd name="T36" fmla="*/ 509 w 714"/>
                  <a:gd name="T37" fmla="*/ 1343 h 1632"/>
                  <a:gd name="T38" fmla="*/ 560 w 714"/>
                  <a:gd name="T39" fmla="*/ 1348 h 1632"/>
                  <a:gd name="T40" fmla="*/ 358 w 714"/>
                  <a:gd name="T41" fmla="*/ 1539 h 1632"/>
                  <a:gd name="T42" fmla="*/ 585 w 714"/>
                  <a:gd name="T43" fmla="*/ 1632 h 1632"/>
                  <a:gd name="T44" fmla="*/ 714 w 714"/>
                  <a:gd name="T45" fmla="*/ 1542 h 1632"/>
                  <a:gd name="T46" fmla="*/ 714 w 714"/>
                  <a:gd name="T47" fmla="*/ 1541 h 1632"/>
                  <a:gd name="T48" fmla="*/ 712 w 714"/>
                  <a:gd name="T49" fmla="*/ 1536 h 1632"/>
                  <a:gd name="T50" fmla="*/ 362 w 714"/>
                  <a:gd name="T51" fmla="*/ 708 h 1632"/>
                  <a:gd name="T52" fmla="*/ 333 w 714"/>
                  <a:gd name="T53" fmla="*/ 665 h 1632"/>
                  <a:gd name="T54" fmla="*/ 501 w 714"/>
                  <a:gd name="T55" fmla="*/ 425 h 1632"/>
                  <a:gd name="T56" fmla="*/ 552 w 714"/>
                  <a:gd name="T57" fmla="*/ 419 h 1632"/>
                  <a:gd name="T58" fmla="*/ 362 w 714"/>
                  <a:gd name="T59" fmla="*/ 708 h 1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4" h="1632">
                    <a:moveTo>
                      <a:pt x="712" y="1536"/>
                    </a:moveTo>
                    <a:lnTo>
                      <a:pt x="712" y="12"/>
                    </a:lnTo>
                    <a:cubicBezTo>
                      <a:pt x="684" y="6"/>
                      <a:pt x="638" y="0"/>
                      <a:pt x="587" y="0"/>
                    </a:cubicBezTo>
                    <a:cubicBezTo>
                      <a:pt x="519" y="0"/>
                      <a:pt x="427" y="12"/>
                      <a:pt x="375" y="71"/>
                    </a:cubicBezTo>
                    <a:cubicBezTo>
                      <a:pt x="340" y="110"/>
                      <a:pt x="325" y="167"/>
                      <a:pt x="330" y="240"/>
                    </a:cubicBezTo>
                    <a:cubicBezTo>
                      <a:pt x="367" y="245"/>
                      <a:pt x="405" y="257"/>
                      <a:pt x="408" y="288"/>
                    </a:cubicBezTo>
                    <a:cubicBezTo>
                      <a:pt x="412" y="322"/>
                      <a:pt x="379" y="354"/>
                      <a:pt x="201" y="409"/>
                    </a:cubicBezTo>
                    <a:cubicBezTo>
                      <a:pt x="169" y="460"/>
                      <a:pt x="0" y="746"/>
                      <a:pt x="56" y="931"/>
                    </a:cubicBezTo>
                    <a:cubicBezTo>
                      <a:pt x="74" y="988"/>
                      <a:pt x="110" y="1028"/>
                      <a:pt x="167" y="1056"/>
                    </a:cubicBezTo>
                    <a:cubicBezTo>
                      <a:pt x="213" y="1031"/>
                      <a:pt x="378" y="950"/>
                      <a:pt x="478" y="991"/>
                    </a:cubicBezTo>
                    <a:cubicBezTo>
                      <a:pt x="515" y="1006"/>
                      <a:pt x="540" y="1036"/>
                      <a:pt x="551" y="1078"/>
                    </a:cubicBezTo>
                    <a:lnTo>
                      <a:pt x="502" y="1091"/>
                    </a:lnTo>
                    <a:cubicBezTo>
                      <a:pt x="495" y="1065"/>
                      <a:pt x="480" y="1048"/>
                      <a:pt x="459" y="1038"/>
                    </a:cubicBezTo>
                    <a:cubicBezTo>
                      <a:pt x="399" y="1014"/>
                      <a:pt x="295" y="1051"/>
                      <a:pt x="228" y="1082"/>
                    </a:cubicBezTo>
                    <a:lnTo>
                      <a:pt x="231" y="1084"/>
                    </a:lnTo>
                    <a:lnTo>
                      <a:pt x="178" y="1108"/>
                    </a:lnTo>
                    <a:cubicBezTo>
                      <a:pt x="177" y="1108"/>
                      <a:pt x="73" y="1157"/>
                      <a:pt x="69" y="1240"/>
                    </a:cubicBezTo>
                    <a:cubicBezTo>
                      <a:pt x="65" y="1318"/>
                      <a:pt x="149" y="1410"/>
                      <a:pt x="311" y="1505"/>
                    </a:cubicBezTo>
                    <a:cubicBezTo>
                      <a:pt x="388" y="1468"/>
                      <a:pt x="504" y="1396"/>
                      <a:pt x="509" y="1343"/>
                    </a:cubicBezTo>
                    <a:lnTo>
                      <a:pt x="560" y="1348"/>
                    </a:lnTo>
                    <a:cubicBezTo>
                      <a:pt x="553" y="1429"/>
                      <a:pt x="422" y="1505"/>
                      <a:pt x="358" y="1539"/>
                    </a:cubicBezTo>
                    <a:cubicBezTo>
                      <a:pt x="408" y="1574"/>
                      <a:pt x="502" y="1632"/>
                      <a:pt x="585" y="1632"/>
                    </a:cubicBezTo>
                    <a:cubicBezTo>
                      <a:pt x="644" y="1632"/>
                      <a:pt x="686" y="1602"/>
                      <a:pt x="714" y="1542"/>
                    </a:cubicBezTo>
                    <a:cubicBezTo>
                      <a:pt x="714" y="1541"/>
                      <a:pt x="714" y="1541"/>
                      <a:pt x="714" y="1541"/>
                    </a:cubicBezTo>
                    <a:lnTo>
                      <a:pt x="712" y="1536"/>
                    </a:lnTo>
                    <a:close/>
                    <a:moveTo>
                      <a:pt x="362" y="708"/>
                    </a:moveTo>
                    <a:lnTo>
                      <a:pt x="333" y="665"/>
                    </a:lnTo>
                    <a:cubicBezTo>
                      <a:pt x="384" y="630"/>
                      <a:pt x="513" y="519"/>
                      <a:pt x="501" y="425"/>
                    </a:cubicBezTo>
                    <a:lnTo>
                      <a:pt x="552" y="419"/>
                    </a:lnTo>
                    <a:cubicBezTo>
                      <a:pt x="571" y="563"/>
                      <a:pt x="370" y="702"/>
                      <a:pt x="362" y="708"/>
                    </a:cubicBezTo>
                    <a:close/>
                  </a:path>
                </a:pathLst>
              </a:custGeom>
              <a:grpFill/>
              <a:ln w="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endParaRPr lang="en-US">
                  <a:latin typeface="+mn-lt"/>
                </a:endParaRPr>
              </a:p>
            </p:txBody>
          </p:sp>
        </p:grpSp>
      </p:grpSp>
      <p:sp>
        <p:nvSpPr>
          <p:cNvPr id="13" name="Titel 1">
            <a:extLst>
              <a:ext uri="{FF2B5EF4-FFF2-40B4-BE49-F238E27FC236}">
                <a16:creationId xmlns:a16="http://schemas.microsoft.com/office/drawing/2014/main" id="{0ECDDA2D-E87F-4A69-897E-2930B4B658C1}"/>
              </a:ext>
            </a:extLst>
          </p:cNvPr>
          <p:cNvSpPr>
            <a:spLocks noGrp="1"/>
          </p:cNvSpPr>
          <p:nvPr>
            <p:ph type="title"/>
          </p:nvPr>
        </p:nvSpPr>
        <p:spPr>
          <a:xfrm>
            <a:off x="3727490" y="2881051"/>
            <a:ext cx="5911810" cy="839796"/>
          </a:xfrm>
          <a:prstGeom prst="rect">
            <a:avLst/>
          </a:prstGeom>
        </p:spPr>
        <p:txBody>
          <a:bodyPr wrap="square" anchor="ctr">
            <a:spAutoFit/>
          </a:bodyPr>
          <a:lstStyle>
            <a:lvl1pPr>
              <a:defRPr>
                <a:solidFill>
                  <a:schemeClr val="bg1"/>
                </a:solidFill>
              </a:defRPr>
            </a:lvl1pPr>
          </a:lstStyle>
          <a:p>
            <a:r>
              <a:rPr lang="de-DE"/>
              <a:t>Titelmasterformat durch Klicken bearbeiten</a:t>
            </a:r>
          </a:p>
        </p:txBody>
      </p:sp>
    </p:spTree>
    <p:extLst>
      <p:ext uri="{BB962C8B-B14F-4D97-AF65-F5344CB8AC3E}">
        <p14:creationId xmlns:p14="http://schemas.microsoft.com/office/powerpoint/2010/main" val="1789166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1423A-1EB9-4747-9584-E1A0495B4300}" type="datetimeFigureOut">
              <a:rPr lang="en-GB" smtClean="0"/>
              <a:t>18/05/2022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E66EE4-7CD6-410C-89B2-4AF2C2A90D4A}" type="slidenum">
              <a:rPr lang="en-GB" smtClean="0"/>
              <a:t>‹Nr.›</a:t>
            </a:fld>
            <a:endParaRPr lang="en-GB"/>
          </a:p>
        </p:txBody>
      </p:sp>
    </p:spTree>
    <p:extLst>
      <p:ext uri="{BB962C8B-B14F-4D97-AF65-F5344CB8AC3E}">
        <p14:creationId xmlns:p14="http://schemas.microsoft.com/office/powerpoint/2010/main" val="145936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UHOH_Titel_ohne_Dozent">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75" name="think-cell Folie" r:id="rId4" imgW="307" imgH="307" progId="TCLayout.ActiveDocument.1">
                  <p:embed/>
                </p:oleObj>
              </mc:Choice>
              <mc:Fallback>
                <p:oleObj name="think-cell Folie" r:id="rId4" imgW="307" imgH="307" progId="TCLayout.ActiveDocument.1">
                  <p:embed/>
                  <p:pic>
                    <p:nvPicPr>
                      <p:cNvPr id="2" name="Objek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37" name="Picture 13">
            <a:extLst>
              <a:ext uri="{FF2B5EF4-FFF2-40B4-BE49-F238E27FC236}">
                <a16:creationId xmlns:a16="http://schemas.microsoft.com/office/drawing/2014/main" id="{BEA62783-F628-4B06-B0D7-71A03146A36C}"/>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168157" y="135770"/>
            <a:ext cx="3178192" cy="821783"/>
          </a:xfrm>
          <a:prstGeom prst="rect">
            <a:avLst/>
          </a:prstGeom>
          <a:noFill/>
          <a:ln w="9525">
            <a:noFill/>
            <a:miter lim="800000"/>
            <a:headEnd/>
            <a:tailEnd/>
          </a:ln>
        </p:spPr>
      </p:pic>
      <p:sp>
        <p:nvSpPr>
          <p:cNvPr id="3" name="Rechteck 2">
            <a:extLst>
              <a:ext uri="{FF2B5EF4-FFF2-40B4-BE49-F238E27FC236}">
                <a16:creationId xmlns:a16="http://schemas.microsoft.com/office/drawing/2014/main" id="{1708F622-E439-4D6E-ACB0-AB2A4DECF67C}"/>
              </a:ext>
            </a:extLst>
          </p:cNvPr>
          <p:cNvSpPr/>
          <p:nvPr userDrawn="1"/>
        </p:nvSpPr>
        <p:spPr bwMode="auto">
          <a:xfrm rot="21367968">
            <a:off x="-36398" y="1062849"/>
            <a:ext cx="10002229" cy="638629"/>
          </a:xfrm>
          <a:prstGeom prst="rect">
            <a:avLst/>
          </a:prstGeom>
          <a:solidFill>
            <a:schemeClr val="tx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36575" marR="0" indent="0" algn="l" defTabSz="100171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bg1"/>
                </a:solidFill>
                <a:effectLst/>
                <a:latin typeface="Arial Black" panose="020B0A04020102020204" pitchFamily="34" charset="0"/>
              </a:rPr>
              <a:t>Digitales Management</a:t>
            </a:r>
          </a:p>
        </p:txBody>
      </p:sp>
      <p:sp>
        <p:nvSpPr>
          <p:cNvPr id="40" name="Rechteck 39">
            <a:extLst>
              <a:ext uri="{FF2B5EF4-FFF2-40B4-BE49-F238E27FC236}">
                <a16:creationId xmlns:a16="http://schemas.microsoft.com/office/drawing/2014/main" id="{44F93768-3675-4E34-9F8F-9D62F5CF5B3E}"/>
              </a:ext>
            </a:extLst>
          </p:cNvPr>
          <p:cNvSpPr/>
          <p:nvPr userDrawn="1"/>
        </p:nvSpPr>
        <p:spPr bwMode="auto">
          <a:xfrm rot="21367968">
            <a:off x="-54386" y="1703219"/>
            <a:ext cx="10002229" cy="105209"/>
          </a:xfrm>
          <a:prstGeom prst="rect">
            <a:avLst/>
          </a:prstGeom>
          <a:solidFill>
            <a:schemeClr val="accent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0171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bg1"/>
              </a:solidFill>
              <a:effectLst/>
              <a:latin typeface="Trebuchet MS" pitchFamily="34" charset="0"/>
            </a:endParaRPr>
          </a:p>
        </p:txBody>
      </p:sp>
      <p:sp>
        <p:nvSpPr>
          <p:cNvPr id="41" name="Text Box 38">
            <a:extLst>
              <a:ext uri="{FF2B5EF4-FFF2-40B4-BE49-F238E27FC236}">
                <a16:creationId xmlns:a16="http://schemas.microsoft.com/office/drawing/2014/main" id="{7B7B32BE-A8F3-4533-B801-208B6433C9E2}"/>
              </a:ext>
            </a:extLst>
          </p:cNvPr>
          <p:cNvSpPr txBox="1">
            <a:spLocks noChangeArrowheads="1"/>
          </p:cNvSpPr>
          <p:nvPr userDrawn="1"/>
        </p:nvSpPr>
        <p:spPr bwMode="auto">
          <a:xfrm>
            <a:off x="7353300" y="1922555"/>
            <a:ext cx="2409944" cy="209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72000" rIns="0" bIns="72000" anchor="t">
            <a:spAutoFit/>
          </a:bodyPr>
          <a:lstStyle>
            <a:lvl1pPr defTabSz="1001713" eaLnBrk="0" hangingPunct="0">
              <a:defRPr sz="1600">
                <a:solidFill>
                  <a:schemeClr val="tx1"/>
                </a:solidFill>
                <a:latin typeface="Trebuchet MS" pitchFamily="34" charset="0"/>
              </a:defRPr>
            </a:lvl1pPr>
            <a:lvl2pPr marL="742950" indent="-285750" defTabSz="1001713" eaLnBrk="0" hangingPunct="0">
              <a:defRPr sz="1600">
                <a:solidFill>
                  <a:schemeClr val="tx1"/>
                </a:solidFill>
                <a:latin typeface="Trebuchet MS" pitchFamily="34" charset="0"/>
              </a:defRPr>
            </a:lvl2pPr>
            <a:lvl3pPr marL="1143000" indent="-228600" defTabSz="1001713" eaLnBrk="0" hangingPunct="0">
              <a:defRPr sz="1600">
                <a:solidFill>
                  <a:schemeClr val="tx1"/>
                </a:solidFill>
                <a:latin typeface="Trebuchet MS" pitchFamily="34" charset="0"/>
              </a:defRPr>
            </a:lvl3pPr>
            <a:lvl4pPr marL="1600200" indent="-228600" defTabSz="1001713" eaLnBrk="0" hangingPunct="0">
              <a:defRPr sz="1600">
                <a:solidFill>
                  <a:schemeClr val="tx1"/>
                </a:solidFill>
                <a:latin typeface="Trebuchet MS" pitchFamily="34" charset="0"/>
              </a:defRPr>
            </a:lvl4pPr>
            <a:lvl5pPr marL="2057400" indent="-228600" defTabSz="1001713" eaLnBrk="0" hangingPunct="0">
              <a:defRPr sz="1600">
                <a:solidFill>
                  <a:schemeClr val="tx1"/>
                </a:solidFill>
                <a:latin typeface="Trebuchet MS" pitchFamily="34" charset="0"/>
              </a:defRPr>
            </a:lvl5pPr>
            <a:lvl6pPr marL="2514600" indent="-228600" defTabSz="1001713" eaLnBrk="0" fontAlgn="base" hangingPunct="0">
              <a:spcBef>
                <a:spcPct val="0"/>
              </a:spcBef>
              <a:spcAft>
                <a:spcPct val="0"/>
              </a:spcAft>
              <a:defRPr sz="1600">
                <a:solidFill>
                  <a:schemeClr val="tx1"/>
                </a:solidFill>
                <a:latin typeface="Trebuchet MS" pitchFamily="34" charset="0"/>
              </a:defRPr>
            </a:lvl6pPr>
            <a:lvl7pPr marL="2971800" indent="-228600" defTabSz="1001713" eaLnBrk="0" fontAlgn="base" hangingPunct="0">
              <a:spcBef>
                <a:spcPct val="0"/>
              </a:spcBef>
              <a:spcAft>
                <a:spcPct val="0"/>
              </a:spcAft>
              <a:defRPr sz="1600">
                <a:solidFill>
                  <a:schemeClr val="tx1"/>
                </a:solidFill>
                <a:latin typeface="Trebuchet MS" pitchFamily="34" charset="0"/>
              </a:defRPr>
            </a:lvl7pPr>
            <a:lvl8pPr marL="3429000" indent="-228600" defTabSz="1001713" eaLnBrk="0" fontAlgn="base" hangingPunct="0">
              <a:spcBef>
                <a:spcPct val="0"/>
              </a:spcBef>
              <a:spcAft>
                <a:spcPct val="0"/>
              </a:spcAft>
              <a:defRPr sz="1600">
                <a:solidFill>
                  <a:schemeClr val="tx1"/>
                </a:solidFill>
                <a:latin typeface="Trebuchet MS" pitchFamily="34" charset="0"/>
              </a:defRPr>
            </a:lvl8pPr>
            <a:lvl9pPr marL="3886200" indent="-228600" defTabSz="1001713" eaLnBrk="0" fontAlgn="base" hangingPunct="0">
              <a:spcBef>
                <a:spcPct val="0"/>
              </a:spcBef>
              <a:spcAft>
                <a:spcPct val="0"/>
              </a:spcAft>
              <a:defRPr sz="1600">
                <a:solidFill>
                  <a:schemeClr val="tx1"/>
                </a:solidFill>
                <a:latin typeface="Trebuchet MS" pitchFamily="34" charset="0"/>
              </a:defRPr>
            </a:lvl9pPr>
          </a:lstStyle>
          <a:p>
            <a:pPr eaLnBrk="1" hangingPunct="1">
              <a:spcBef>
                <a:spcPts val="590"/>
              </a:spcBef>
              <a:defRPr/>
            </a:pPr>
            <a:r>
              <a:rPr lang="de-DE" sz="1400" b="1" noProof="0">
                <a:solidFill>
                  <a:schemeClr val="tx2"/>
                </a:solidFill>
                <a:latin typeface="+mj-lt"/>
              </a:rPr>
              <a:t>Universität Hohenheim</a:t>
            </a:r>
          </a:p>
          <a:p>
            <a:pPr eaLnBrk="1" hangingPunct="1">
              <a:spcBef>
                <a:spcPts val="590"/>
              </a:spcBef>
              <a:defRPr/>
            </a:pPr>
            <a:r>
              <a:rPr lang="de-DE" sz="1400" b="0" noProof="0">
                <a:solidFill>
                  <a:schemeClr val="tx2"/>
                </a:solidFill>
                <a:latin typeface="+mj-lt"/>
              </a:rPr>
              <a:t>Fakultät Wirtschafts- und Sozialwissenschaften</a:t>
            </a:r>
          </a:p>
          <a:p>
            <a:pPr eaLnBrk="1" hangingPunct="1">
              <a:spcBef>
                <a:spcPts val="590"/>
              </a:spcBef>
              <a:defRPr/>
            </a:pPr>
            <a:r>
              <a:rPr lang="de-DE" sz="1400" b="0" noProof="0">
                <a:solidFill>
                  <a:schemeClr val="tx2"/>
                </a:solidFill>
                <a:latin typeface="+mj-lt"/>
              </a:rPr>
              <a:t>Institut für </a:t>
            </a:r>
            <a:br>
              <a:rPr lang="de-DE" sz="1400" b="0" noProof="0">
                <a:solidFill>
                  <a:schemeClr val="tx2"/>
                </a:solidFill>
                <a:latin typeface="+mj-lt"/>
              </a:rPr>
            </a:br>
            <a:r>
              <a:rPr lang="de-DE" sz="1400" b="0" noProof="0">
                <a:solidFill>
                  <a:schemeClr val="tx2"/>
                </a:solidFill>
                <a:latin typeface="+mj-lt"/>
              </a:rPr>
              <a:t>Marketing und Management</a:t>
            </a:r>
          </a:p>
          <a:p>
            <a:pPr eaLnBrk="1" hangingPunct="1">
              <a:spcBef>
                <a:spcPts val="590"/>
              </a:spcBef>
              <a:defRPr/>
            </a:pPr>
            <a:r>
              <a:rPr lang="de-DE" sz="1400" b="0" noProof="0">
                <a:solidFill>
                  <a:schemeClr val="tx2"/>
                </a:solidFill>
                <a:latin typeface="+mj-lt"/>
              </a:rPr>
              <a:t>Fachgebiet </a:t>
            </a:r>
            <a:br>
              <a:rPr lang="de-DE" sz="1400" b="0" noProof="0">
                <a:solidFill>
                  <a:schemeClr val="tx2"/>
                </a:solidFill>
                <a:latin typeface="+mj-lt"/>
              </a:rPr>
            </a:br>
            <a:r>
              <a:rPr lang="de-DE" sz="1400" b="0" noProof="0">
                <a:solidFill>
                  <a:schemeClr val="tx2"/>
                </a:solidFill>
                <a:latin typeface="+mj-lt"/>
              </a:rPr>
              <a:t>Digitales Management</a:t>
            </a:r>
            <a:br>
              <a:rPr lang="de-DE" sz="1400" b="0" noProof="0">
                <a:solidFill>
                  <a:schemeClr val="tx2"/>
                </a:solidFill>
                <a:latin typeface="+mj-lt"/>
              </a:rPr>
            </a:br>
            <a:r>
              <a:rPr lang="de-DE" sz="1400" b="0" noProof="0">
                <a:solidFill>
                  <a:schemeClr val="tx2"/>
                </a:solidFill>
                <a:latin typeface="+mj-lt"/>
              </a:rPr>
              <a:t>(Prof. Dr. H. Gimpel)</a:t>
            </a:r>
            <a:endParaRPr lang="de-DE" sz="1100" b="1" noProof="0">
              <a:solidFill>
                <a:schemeClr val="tx2"/>
              </a:solidFill>
              <a:latin typeface="+mj-lt"/>
            </a:endParaRPr>
          </a:p>
        </p:txBody>
      </p:sp>
      <p:sp>
        <p:nvSpPr>
          <p:cNvPr id="48" name="Rectangle 27">
            <a:extLst>
              <a:ext uri="{FF2B5EF4-FFF2-40B4-BE49-F238E27FC236}">
                <a16:creationId xmlns:a16="http://schemas.microsoft.com/office/drawing/2014/main" id="{5DEF5AA0-D7CB-44C1-AB50-58205E8FA4F3}"/>
              </a:ext>
            </a:extLst>
          </p:cNvPr>
          <p:cNvSpPr>
            <a:spLocks noGrp="1" noChangeArrowheads="1"/>
          </p:cNvSpPr>
          <p:nvPr>
            <p:ph type="ctrTitle" hasCustomPrompt="1"/>
          </p:nvPr>
        </p:nvSpPr>
        <p:spPr>
          <a:xfrm>
            <a:off x="580572" y="4199271"/>
            <a:ext cx="6415314" cy="470464"/>
          </a:xfrm>
          <a:prstGeom prst="rect">
            <a:avLst/>
          </a:prstGeom>
        </p:spPr>
        <p:txBody>
          <a:bodyPr wrap="square" lIns="0" anchor="b">
            <a:spAutoFit/>
          </a:bodyPr>
          <a:lstStyle>
            <a:lvl1pPr marL="0" indent="0">
              <a:defRPr sz="2400" baseline="0">
                <a:solidFill>
                  <a:schemeClr val="tx2"/>
                </a:solidFill>
              </a:defRPr>
            </a:lvl1pPr>
          </a:lstStyle>
          <a:p>
            <a:r>
              <a:rPr lang="de-DE" noProof="0"/>
              <a:t>&lt;Titel&gt;</a:t>
            </a:r>
          </a:p>
        </p:txBody>
      </p:sp>
      <p:sp>
        <p:nvSpPr>
          <p:cNvPr id="49" name="Rectangle 28">
            <a:extLst>
              <a:ext uri="{FF2B5EF4-FFF2-40B4-BE49-F238E27FC236}">
                <a16:creationId xmlns:a16="http://schemas.microsoft.com/office/drawing/2014/main" id="{B0647911-3687-43A8-91E5-C202FCDC4BF8}"/>
              </a:ext>
            </a:extLst>
          </p:cNvPr>
          <p:cNvSpPr>
            <a:spLocks noGrp="1" noChangeArrowheads="1"/>
          </p:cNvSpPr>
          <p:nvPr>
            <p:ph type="subTitle" idx="10" hasCustomPrompt="1"/>
          </p:nvPr>
        </p:nvSpPr>
        <p:spPr>
          <a:xfrm>
            <a:off x="580572" y="4876036"/>
            <a:ext cx="6415314" cy="470464"/>
          </a:xfrm>
          <a:prstGeom prst="rect">
            <a:avLst/>
          </a:prstGeom>
          <a:solidFill>
            <a:schemeClr val="bg1"/>
          </a:solidFill>
        </p:spPr>
        <p:txBody>
          <a:bodyPr wrap="square" lIns="0" anchor="t" anchorCtr="0">
            <a:spAutoFit/>
          </a:bodyPr>
          <a:lstStyle>
            <a:lvl1pPr marL="0" indent="0">
              <a:buFontTx/>
              <a:buNone/>
              <a:defRPr sz="1200">
                <a:solidFill>
                  <a:schemeClr val="tx2"/>
                </a:solidFill>
              </a:defRPr>
            </a:lvl1pPr>
          </a:lstStyle>
          <a:p>
            <a:r>
              <a:rPr lang="de-DE" noProof="0"/>
              <a:t>&lt;Veranstaltung&gt;</a:t>
            </a:r>
            <a:br>
              <a:rPr lang="de-DE" noProof="0"/>
            </a:br>
            <a:r>
              <a:rPr lang="de-DE" noProof="0"/>
              <a:t>&lt;Ort, Datum&gt;</a:t>
            </a:r>
          </a:p>
        </p:txBody>
      </p:sp>
      <p:sp>
        <p:nvSpPr>
          <p:cNvPr id="51" name="Text Box 38">
            <a:extLst>
              <a:ext uri="{FF2B5EF4-FFF2-40B4-BE49-F238E27FC236}">
                <a16:creationId xmlns:a16="http://schemas.microsoft.com/office/drawing/2014/main" id="{A1CB6CC1-8810-4BD9-A9F7-F3756728193A}"/>
              </a:ext>
            </a:extLst>
          </p:cNvPr>
          <p:cNvSpPr txBox="1">
            <a:spLocks noChangeArrowheads="1"/>
          </p:cNvSpPr>
          <p:nvPr userDrawn="1"/>
        </p:nvSpPr>
        <p:spPr bwMode="auto">
          <a:xfrm>
            <a:off x="7353300" y="6268708"/>
            <a:ext cx="2409944" cy="33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72000" rIns="0" bIns="72000" anchor="t">
            <a:spAutoFit/>
          </a:bodyPr>
          <a:lstStyle>
            <a:lvl1pPr defTabSz="1001713" eaLnBrk="0" hangingPunct="0">
              <a:defRPr sz="1600">
                <a:solidFill>
                  <a:schemeClr val="tx1"/>
                </a:solidFill>
                <a:latin typeface="Trebuchet MS" pitchFamily="34" charset="0"/>
              </a:defRPr>
            </a:lvl1pPr>
            <a:lvl2pPr marL="742950" indent="-285750" defTabSz="1001713" eaLnBrk="0" hangingPunct="0">
              <a:defRPr sz="1600">
                <a:solidFill>
                  <a:schemeClr val="tx1"/>
                </a:solidFill>
                <a:latin typeface="Trebuchet MS" pitchFamily="34" charset="0"/>
              </a:defRPr>
            </a:lvl2pPr>
            <a:lvl3pPr marL="1143000" indent="-228600" defTabSz="1001713" eaLnBrk="0" hangingPunct="0">
              <a:defRPr sz="1600">
                <a:solidFill>
                  <a:schemeClr val="tx1"/>
                </a:solidFill>
                <a:latin typeface="Trebuchet MS" pitchFamily="34" charset="0"/>
              </a:defRPr>
            </a:lvl3pPr>
            <a:lvl4pPr marL="1600200" indent="-228600" defTabSz="1001713" eaLnBrk="0" hangingPunct="0">
              <a:defRPr sz="1600">
                <a:solidFill>
                  <a:schemeClr val="tx1"/>
                </a:solidFill>
                <a:latin typeface="Trebuchet MS" pitchFamily="34" charset="0"/>
              </a:defRPr>
            </a:lvl4pPr>
            <a:lvl5pPr marL="2057400" indent="-228600" defTabSz="1001713" eaLnBrk="0" hangingPunct="0">
              <a:defRPr sz="1600">
                <a:solidFill>
                  <a:schemeClr val="tx1"/>
                </a:solidFill>
                <a:latin typeface="Trebuchet MS" pitchFamily="34" charset="0"/>
              </a:defRPr>
            </a:lvl5pPr>
            <a:lvl6pPr marL="2514600" indent="-228600" defTabSz="1001713" eaLnBrk="0" fontAlgn="base" hangingPunct="0">
              <a:spcBef>
                <a:spcPct val="0"/>
              </a:spcBef>
              <a:spcAft>
                <a:spcPct val="0"/>
              </a:spcAft>
              <a:defRPr sz="1600">
                <a:solidFill>
                  <a:schemeClr val="tx1"/>
                </a:solidFill>
                <a:latin typeface="Trebuchet MS" pitchFamily="34" charset="0"/>
              </a:defRPr>
            </a:lvl6pPr>
            <a:lvl7pPr marL="2971800" indent="-228600" defTabSz="1001713" eaLnBrk="0" fontAlgn="base" hangingPunct="0">
              <a:spcBef>
                <a:spcPct val="0"/>
              </a:spcBef>
              <a:spcAft>
                <a:spcPct val="0"/>
              </a:spcAft>
              <a:defRPr sz="1600">
                <a:solidFill>
                  <a:schemeClr val="tx1"/>
                </a:solidFill>
                <a:latin typeface="Trebuchet MS" pitchFamily="34" charset="0"/>
              </a:defRPr>
            </a:lvl7pPr>
            <a:lvl8pPr marL="3429000" indent="-228600" defTabSz="1001713" eaLnBrk="0" fontAlgn="base" hangingPunct="0">
              <a:spcBef>
                <a:spcPct val="0"/>
              </a:spcBef>
              <a:spcAft>
                <a:spcPct val="0"/>
              </a:spcAft>
              <a:defRPr sz="1600">
                <a:solidFill>
                  <a:schemeClr val="tx1"/>
                </a:solidFill>
                <a:latin typeface="Trebuchet MS" pitchFamily="34" charset="0"/>
              </a:defRPr>
            </a:lvl8pPr>
            <a:lvl9pPr marL="3886200" indent="-228600" defTabSz="1001713" eaLnBrk="0" fontAlgn="base" hangingPunct="0">
              <a:spcBef>
                <a:spcPct val="0"/>
              </a:spcBef>
              <a:spcAft>
                <a:spcPct val="0"/>
              </a:spcAft>
              <a:defRPr sz="1600">
                <a:solidFill>
                  <a:schemeClr val="tx1"/>
                </a:solidFill>
                <a:latin typeface="Trebuchet MS" pitchFamily="34" charset="0"/>
              </a:defRPr>
            </a:lvl9pPr>
          </a:lstStyle>
          <a:p>
            <a:pPr eaLnBrk="1" hangingPunct="1">
              <a:spcBef>
                <a:spcPts val="590"/>
              </a:spcBef>
              <a:defRPr/>
            </a:pPr>
            <a:r>
              <a:rPr lang="de-DE" sz="1200" b="0" noProof="0">
                <a:solidFill>
                  <a:schemeClr val="tx2"/>
                </a:solidFill>
                <a:hlinkClick r:id="rId7">
                  <a:extLst>
                    <a:ext uri="{A12FA001-AC4F-418D-AE19-62706E023703}">
                      <ahyp:hlinkClr xmlns:ahyp="http://schemas.microsoft.com/office/drawing/2018/hyperlinkcolor" val="tx"/>
                    </a:ext>
                  </a:extLst>
                </a:hlinkClick>
              </a:rPr>
              <a:t>https://digital.uni-hohenheim.de/</a:t>
            </a:r>
            <a:endParaRPr lang="de-DE" sz="1200" noProof="0">
              <a:solidFill>
                <a:schemeClr val="tx2"/>
              </a:solidFill>
            </a:endParaRPr>
          </a:p>
        </p:txBody>
      </p:sp>
      <p:pic>
        <p:nvPicPr>
          <p:cNvPr id="68" name="Grafik 67">
            <a:extLst>
              <a:ext uri="{FF2B5EF4-FFF2-40B4-BE49-F238E27FC236}">
                <a16:creationId xmlns:a16="http://schemas.microsoft.com/office/drawing/2014/main" id="{706CC17A-26DE-477C-9979-B3715CE0070E}"/>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7353300" y="5311908"/>
            <a:ext cx="1175817" cy="462092"/>
          </a:xfrm>
          <a:prstGeom prst="rect">
            <a:avLst/>
          </a:prstGeom>
        </p:spPr>
      </p:pic>
      <p:pic>
        <p:nvPicPr>
          <p:cNvPr id="15" name="Grafik 14" descr="Ein Bild, das Text, ClipArt enthält.&#10;&#10;Automatisch generierte Beschreibung">
            <a:extLst>
              <a:ext uri="{FF2B5EF4-FFF2-40B4-BE49-F238E27FC236}">
                <a16:creationId xmlns:a16="http://schemas.microsoft.com/office/drawing/2014/main" id="{7A2958AC-5ECB-4958-838A-D80D63A56913}"/>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7353299" y="5906884"/>
            <a:ext cx="1165901" cy="326470"/>
          </a:xfrm>
          <a:prstGeom prst="rect">
            <a:avLst/>
          </a:prstGeom>
        </p:spPr>
      </p:pic>
      <p:pic>
        <p:nvPicPr>
          <p:cNvPr id="14" name="Grafik 13" descr="Ein Bild, das Text, ClipArt enthält.&#10;&#10;Automatisch generierte Beschreibung">
            <a:extLst>
              <a:ext uri="{FF2B5EF4-FFF2-40B4-BE49-F238E27FC236}">
                <a16:creationId xmlns:a16="http://schemas.microsoft.com/office/drawing/2014/main" id="{EE516DA7-5887-489C-9895-E69403729854}"/>
              </a:ext>
            </a:extLst>
          </p:cNvPr>
          <p:cNvPicPr>
            <a:picLocks noChangeAspect="1"/>
          </p:cNvPicPr>
          <p:nvPr userDrawn="1"/>
        </p:nvPicPr>
        <p:blipFill>
          <a:blip r:embed="rId10" cstate="print">
            <a:grayscl/>
            <a:extLst>
              <a:ext uri="{28A0092B-C50C-407E-A947-70E740481C1C}">
                <a14:useLocalDpi xmlns:a14="http://schemas.microsoft.com/office/drawing/2010/main" val="0"/>
              </a:ext>
            </a:extLst>
          </a:blip>
          <a:stretch>
            <a:fillRect/>
          </a:stretch>
        </p:blipFill>
        <p:spPr>
          <a:xfrm>
            <a:off x="8725848" y="5311908"/>
            <a:ext cx="935890" cy="255412"/>
          </a:xfrm>
          <a:prstGeom prst="rect">
            <a:avLst/>
          </a:prstGeom>
        </p:spPr>
      </p:pic>
    </p:spTree>
    <p:extLst>
      <p:ext uri="{BB962C8B-B14F-4D97-AF65-F5344CB8AC3E}">
        <p14:creationId xmlns:p14="http://schemas.microsoft.com/office/powerpoint/2010/main" val="3035633940"/>
      </p:ext>
    </p:extLst>
  </p:cSld>
  <p:clrMapOvr>
    <a:masterClrMapping/>
  </p:clrMapOvr>
  <p:extLst>
    <p:ext uri="{DCECCB84-F9BA-43D5-87BE-67443E8EF086}">
      <p15:sldGuideLst xmlns:p15="http://schemas.microsoft.com/office/powerpoint/2012/main">
        <p15:guide id="1" orient="horz" pos="1434">
          <p15:clr>
            <a:srgbClr val="FBAE40"/>
          </p15:clr>
        </p15:guide>
        <p15:guide id="2" pos="36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in Inhalt mit Quelle">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99" name="think-cell Folie" r:id="rId4" imgW="307" imgH="307" progId="TCLayout.ActiveDocument.1">
                  <p:embed/>
                </p:oleObj>
              </mc:Choice>
              <mc:Fallback>
                <p:oleObj name="think-cell Folie" r:id="rId4" imgW="307" imgH="307" progId="TCLayout.ActiveDocument.1">
                  <p:embed/>
                  <p:pic>
                    <p:nvPicPr>
                      <p:cNvPr id="4" name="Objek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Rectangle 2"/>
          <p:cNvSpPr>
            <a:spLocks noGrp="1" noChangeArrowheads="1"/>
          </p:cNvSpPr>
          <p:nvPr>
            <p:ph type="title"/>
          </p:nvPr>
        </p:nvSpPr>
        <p:spPr bwMode="black">
          <a:xfrm>
            <a:off x="168159" y="138757"/>
            <a:ext cx="8385242" cy="97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100154" bIns="50077" numCol="1" anchor="b" anchorCtr="0" compatLnSpc="1">
            <a:prstTxWarp prst="textNoShape">
              <a:avLst/>
            </a:prstTxWarp>
          </a:bodyPr>
          <a:lstStyle/>
          <a:p>
            <a:pPr lvl="0"/>
            <a:r>
              <a:rPr lang="de-DE" altLang="de-DE"/>
              <a:t>Titelmasterformat durch Klicken bearbeiten</a:t>
            </a:r>
          </a:p>
        </p:txBody>
      </p:sp>
      <p:sp>
        <p:nvSpPr>
          <p:cNvPr id="7" name="Inhaltsplatzhalter 2"/>
          <p:cNvSpPr>
            <a:spLocks noGrp="1"/>
          </p:cNvSpPr>
          <p:nvPr>
            <p:ph idx="1"/>
          </p:nvPr>
        </p:nvSpPr>
        <p:spPr>
          <a:xfrm>
            <a:off x="168157" y="1297624"/>
            <a:ext cx="9596175" cy="484600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extplatzhalter 8">
            <a:extLst>
              <a:ext uri="{FF2B5EF4-FFF2-40B4-BE49-F238E27FC236}">
                <a16:creationId xmlns:a16="http://schemas.microsoft.com/office/drawing/2014/main" id="{AC0979AB-3E88-4E07-8BA4-7903531990D8}"/>
              </a:ext>
            </a:extLst>
          </p:cNvPr>
          <p:cNvSpPr>
            <a:spLocks noGrp="1"/>
          </p:cNvSpPr>
          <p:nvPr>
            <p:ph type="body" sz="quarter" idx="11"/>
          </p:nvPr>
        </p:nvSpPr>
        <p:spPr>
          <a:xfrm>
            <a:off x="168156" y="6208313"/>
            <a:ext cx="9596175" cy="285798"/>
          </a:xfrm>
        </p:spPr>
        <p:txBody>
          <a:bodyPr anchor="b">
            <a:spAutoFit/>
          </a:bodyPr>
          <a:lstStyle>
            <a:lvl1pPr marL="0" indent="0" algn="r">
              <a:buNone/>
              <a:defRPr sz="1200">
                <a:solidFill>
                  <a:schemeClr val="accent1"/>
                </a:solidFill>
              </a:defRPr>
            </a:lvl1pPr>
          </a:lstStyle>
          <a:p>
            <a:pPr lvl="0"/>
            <a:r>
              <a:rPr lang="de-DE"/>
              <a:t>Mastertextformat bearbeiten</a:t>
            </a:r>
          </a:p>
        </p:txBody>
      </p:sp>
    </p:spTree>
    <p:extLst>
      <p:ext uri="{BB962C8B-B14F-4D97-AF65-F5344CB8AC3E}">
        <p14:creationId xmlns:p14="http://schemas.microsoft.com/office/powerpoint/2010/main" val="266175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mit Quelle">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23" name="think-cell Folie" r:id="rId4" imgW="307" imgH="307" progId="TCLayout.ActiveDocument.1">
                  <p:embed/>
                </p:oleObj>
              </mc:Choice>
              <mc:Fallback>
                <p:oleObj name="think-cell Folie" r:id="rId4" imgW="307" imgH="307" progId="TCLayout.ActiveDocument.1">
                  <p:embed/>
                  <p:pic>
                    <p:nvPicPr>
                      <p:cNvPr id="5" name="Objekt 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68159" y="138757"/>
            <a:ext cx="8385242" cy="971337"/>
          </a:xfrm>
          <a:prstGeom prst="rect">
            <a:avLst/>
          </a:prstGeom>
        </p:spPr>
        <p:txBody>
          <a:bodyPr/>
          <a:lstStyle/>
          <a:p>
            <a:r>
              <a:rPr lang="de-DE"/>
              <a:t>Titelmasterformat durch Klicken bearbeiten</a:t>
            </a:r>
          </a:p>
        </p:txBody>
      </p:sp>
      <p:sp>
        <p:nvSpPr>
          <p:cNvPr id="10" name="Rectangle 3">
            <a:extLst>
              <a:ext uri="{FF2B5EF4-FFF2-40B4-BE49-F238E27FC236}">
                <a16:creationId xmlns:a16="http://schemas.microsoft.com/office/drawing/2014/main" id="{2F346D28-12E0-4224-9809-4FEF9F655B51}"/>
              </a:ext>
            </a:extLst>
          </p:cNvPr>
          <p:cNvSpPr>
            <a:spLocks noGrp="1" noChangeArrowheads="1"/>
          </p:cNvSpPr>
          <p:nvPr>
            <p:ph idx="1"/>
          </p:nvPr>
        </p:nvSpPr>
        <p:spPr bwMode="black">
          <a:xfrm>
            <a:off x="168157" y="1297624"/>
            <a:ext cx="4699631" cy="484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11" name="Rectangle 3">
            <a:extLst>
              <a:ext uri="{FF2B5EF4-FFF2-40B4-BE49-F238E27FC236}">
                <a16:creationId xmlns:a16="http://schemas.microsoft.com/office/drawing/2014/main" id="{0AA6CC22-CB48-4488-A47E-E22D880B47CB}"/>
              </a:ext>
            </a:extLst>
          </p:cNvPr>
          <p:cNvSpPr>
            <a:spLocks noGrp="1" noChangeArrowheads="1"/>
          </p:cNvSpPr>
          <p:nvPr>
            <p:ph idx="10"/>
          </p:nvPr>
        </p:nvSpPr>
        <p:spPr bwMode="black">
          <a:xfrm>
            <a:off x="5064701" y="1297624"/>
            <a:ext cx="4699631" cy="484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9" name="Textplatzhalter 8">
            <a:extLst>
              <a:ext uri="{FF2B5EF4-FFF2-40B4-BE49-F238E27FC236}">
                <a16:creationId xmlns:a16="http://schemas.microsoft.com/office/drawing/2014/main" id="{004B01BD-D9A4-41B7-A5BC-E8FD8D82E777}"/>
              </a:ext>
            </a:extLst>
          </p:cNvPr>
          <p:cNvSpPr>
            <a:spLocks noGrp="1"/>
          </p:cNvSpPr>
          <p:nvPr>
            <p:ph type="body" sz="quarter" idx="11"/>
          </p:nvPr>
        </p:nvSpPr>
        <p:spPr>
          <a:xfrm>
            <a:off x="168156" y="6208313"/>
            <a:ext cx="9596175" cy="285798"/>
          </a:xfrm>
        </p:spPr>
        <p:txBody>
          <a:bodyPr anchor="b">
            <a:spAutoFit/>
          </a:bodyPr>
          <a:lstStyle>
            <a:lvl1pPr marL="0" indent="0" algn="r">
              <a:buNone/>
              <a:defRPr sz="1200">
                <a:solidFill>
                  <a:schemeClr val="accent1"/>
                </a:solidFill>
              </a:defRPr>
            </a:lvl1pPr>
          </a:lstStyle>
          <a:p>
            <a:pPr lvl="0"/>
            <a:r>
              <a:rPr lang="de-DE"/>
              <a:t>Mastertextformat bearbeiten</a:t>
            </a:r>
          </a:p>
        </p:txBody>
      </p:sp>
    </p:spTree>
    <p:extLst>
      <p:ext uri="{BB962C8B-B14F-4D97-AF65-F5344CB8AC3E}">
        <p14:creationId xmlns:p14="http://schemas.microsoft.com/office/powerpoint/2010/main" val="413338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er Inhalte mit Quelle">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47" name="think-cell Folie" r:id="rId4" imgW="307" imgH="307" progId="TCLayout.ActiveDocument.1">
                  <p:embed/>
                </p:oleObj>
              </mc:Choice>
              <mc:Fallback>
                <p:oleObj name="think-cell Folie" r:id="rId4" imgW="307" imgH="307" progId="TCLayout.ActiveDocument.1">
                  <p:embed/>
                  <p:pic>
                    <p:nvPicPr>
                      <p:cNvPr id="5" name="Objekt 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68159" y="138757"/>
            <a:ext cx="8385242" cy="971337"/>
          </a:xfrm>
          <a:prstGeom prst="rect">
            <a:avLst/>
          </a:prstGeom>
        </p:spPr>
        <p:txBody>
          <a:bodyPr/>
          <a:lstStyle/>
          <a:p>
            <a:r>
              <a:rPr lang="de-DE"/>
              <a:t>Titelmasterformat durch Klicken bearbeiten</a:t>
            </a:r>
          </a:p>
        </p:txBody>
      </p:sp>
      <p:sp>
        <p:nvSpPr>
          <p:cNvPr id="10" name="Rectangle 3">
            <a:extLst>
              <a:ext uri="{FF2B5EF4-FFF2-40B4-BE49-F238E27FC236}">
                <a16:creationId xmlns:a16="http://schemas.microsoft.com/office/drawing/2014/main" id="{2F346D28-12E0-4224-9809-4FEF9F655B51}"/>
              </a:ext>
            </a:extLst>
          </p:cNvPr>
          <p:cNvSpPr>
            <a:spLocks noGrp="1" noChangeArrowheads="1"/>
          </p:cNvSpPr>
          <p:nvPr>
            <p:ph idx="1" hasCustomPrompt="1"/>
          </p:nvPr>
        </p:nvSpPr>
        <p:spPr bwMode="black">
          <a:xfrm>
            <a:off x="168157" y="1297624"/>
            <a:ext cx="4699631" cy="231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lvl1pPr>
              <a:defRPr/>
            </a:lvl1pPr>
          </a:lstStyle>
          <a:p>
            <a:pPr lvl="0"/>
            <a:r>
              <a:rPr lang="de-DE" altLang="de-DE" err="1"/>
              <a:t>ÜberschriftTextmasterformate</a:t>
            </a:r>
            <a:r>
              <a:rPr lang="de-DE" altLang="de-DE"/>
              <a:t>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11" name="Rectangle 3">
            <a:extLst>
              <a:ext uri="{FF2B5EF4-FFF2-40B4-BE49-F238E27FC236}">
                <a16:creationId xmlns:a16="http://schemas.microsoft.com/office/drawing/2014/main" id="{0AA6CC22-CB48-4488-A47E-E22D880B47CB}"/>
              </a:ext>
            </a:extLst>
          </p:cNvPr>
          <p:cNvSpPr>
            <a:spLocks noGrp="1" noChangeArrowheads="1"/>
          </p:cNvSpPr>
          <p:nvPr>
            <p:ph idx="10"/>
          </p:nvPr>
        </p:nvSpPr>
        <p:spPr bwMode="black">
          <a:xfrm>
            <a:off x="5064701" y="1297624"/>
            <a:ext cx="4699631" cy="231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12" name="Rectangle 3">
            <a:extLst>
              <a:ext uri="{FF2B5EF4-FFF2-40B4-BE49-F238E27FC236}">
                <a16:creationId xmlns:a16="http://schemas.microsoft.com/office/drawing/2014/main" id="{739FA421-C25A-4581-8E93-350C465395C7}"/>
              </a:ext>
            </a:extLst>
          </p:cNvPr>
          <p:cNvSpPr>
            <a:spLocks noGrp="1" noChangeArrowheads="1"/>
          </p:cNvSpPr>
          <p:nvPr>
            <p:ph idx="12"/>
          </p:nvPr>
        </p:nvSpPr>
        <p:spPr bwMode="black">
          <a:xfrm>
            <a:off x="168157" y="3829255"/>
            <a:ext cx="4699631" cy="231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13" name="Rectangle 3">
            <a:extLst>
              <a:ext uri="{FF2B5EF4-FFF2-40B4-BE49-F238E27FC236}">
                <a16:creationId xmlns:a16="http://schemas.microsoft.com/office/drawing/2014/main" id="{6626D1E3-BA4E-46CB-A446-455B4656CE19}"/>
              </a:ext>
            </a:extLst>
          </p:cNvPr>
          <p:cNvSpPr>
            <a:spLocks noGrp="1" noChangeArrowheads="1"/>
          </p:cNvSpPr>
          <p:nvPr>
            <p:ph idx="13"/>
          </p:nvPr>
        </p:nvSpPr>
        <p:spPr bwMode="black">
          <a:xfrm>
            <a:off x="5064701" y="3829255"/>
            <a:ext cx="4699631" cy="231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16" name="Textplatzhalter 8">
            <a:extLst>
              <a:ext uri="{FF2B5EF4-FFF2-40B4-BE49-F238E27FC236}">
                <a16:creationId xmlns:a16="http://schemas.microsoft.com/office/drawing/2014/main" id="{31D1430D-7950-449D-8D7C-49157C90E751}"/>
              </a:ext>
            </a:extLst>
          </p:cNvPr>
          <p:cNvSpPr>
            <a:spLocks noGrp="1"/>
          </p:cNvSpPr>
          <p:nvPr>
            <p:ph type="body" sz="quarter" idx="11"/>
          </p:nvPr>
        </p:nvSpPr>
        <p:spPr>
          <a:xfrm>
            <a:off x="168156" y="6208313"/>
            <a:ext cx="9596175" cy="285798"/>
          </a:xfrm>
        </p:spPr>
        <p:txBody>
          <a:bodyPr anchor="b">
            <a:spAutoFit/>
          </a:bodyPr>
          <a:lstStyle>
            <a:lvl1pPr marL="0" indent="0" algn="r">
              <a:buNone/>
              <a:defRPr sz="1200">
                <a:solidFill>
                  <a:schemeClr val="accent1"/>
                </a:solidFill>
              </a:defRPr>
            </a:lvl1pPr>
          </a:lstStyle>
          <a:p>
            <a:pPr lvl="0"/>
            <a:r>
              <a:rPr lang="de-DE"/>
              <a:t>Mastertextformat bearbeiten</a:t>
            </a:r>
          </a:p>
        </p:txBody>
      </p:sp>
    </p:spTree>
    <p:extLst>
      <p:ext uri="{BB962C8B-B14F-4D97-AF65-F5344CB8AC3E}">
        <p14:creationId xmlns:p14="http://schemas.microsoft.com/office/powerpoint/2010/main" val="6192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und Quelle">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71" name="think-cell Folie" r:id="rId4" imgW="307" imgH="307" progId="TCLayout.ActiveDocument.1">
                  <p:embed/>
                </p:oleObj>
              </mc:Choice>
              <mc:Fallback>
                <p:oleObj name="think-cell Folie" r:id="rId4" imgW="307" imgH="307" progId="TCLayout.ActiveDocument.1">
                  <p:embed/>
                  <p:pic>
                    <p:nvPicPr>
                      <p:cNvPr id="3" name="Objek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68159" y="138757"/>
            <a:ext cx="8457250" cy="971337"/>
          </a:xfrm>
          <a:prstGeom prst="rect">
            <a:avLst/>
          </a:prstGeom>
        </p:spPr>
        <p:txBody>
          <a:bodyPr/>
          <a:lstStyle>
            <a:lvl1pPr>
              <a:defRPr>
                <a:solidFill>
                  <a:schemeClr val="tx2"/>
                </a:solidFill>
              </a:defRPr>
            </a:lvl1pPr>
          </a:lstStyle>
          <a:p>
            <a:r>
              <a:rPr lang="de-DE"/>
              <a:t>Titelmasterformat durch Klicken bearbeiten</a:t>
            </a:r>
          </a:p>
        </p:txBody>
      </p:sp>
      <p:sp>
        <p:nvSpPr>
          <p:cNvPr id="9" name="Textplatzhalter 8">
            <a:extLst>
              <a:ext uri="{FF2B5EF4-FFF2-40B4-BE49-F238E27FC236}">
                <a16:creationId xmlns:a16="http://schemas.microsoft.com/office/drawing/2014/main" id="{C919D81D-D685-4891-B871-C11C0AC909F1}"/>
              </a:ext>
            </a:extLst>
          </p:cNvPr>
          <p:cNvSpPr>
            <a:spLocks noGrp="1"/>
          </p:cNvSpPr>
          <p:nvPr>
            <p:ph type="body" sz="quarter" idx="11"/>
          </p:nvPr>
        </p:nvSpPr>
        <p:spPr>
          <a:xfrm>
            <a:off x="168156" y="6208313"/>
            <a:ext cx="9596175" cy="285798"/>
          </a:xfrm>
        </p:spPr>
        <p:txBody>
          <a:bodyPr anchor="b">
            <a:spAutoFit/>
          </a:bodyPr>
          <a:lstStyle>
            <a:lvl1pPr marL="0" indent="0" algn="r">
              <a:buNone/>
              <a:defRPr sz="1200">
                <a:solidFill>
                  <a:schemeClr val="accent1"/>
                </a:solidFill>
              </a:defRPr>
            </a:lvl1pPr>
          </a:lstStyle>
          <a:p>
            <a:pPr lvl="0"/>
            <a:r>
              <a:rPr lang="de-DE"/>
              <a:t>Mastertextformat bearbeiten</a:t>
            </a:r>
          </a:p>
        </p:txBody>
      </p:sp>
    </p:spTree>
    <p:extLst>
      <p:ext uri="{BB962C8B-B14F-4D97-AF65-F5344CB8AC3E}">
        <p14:creationId xmlns:p14="http://schemas.microsoft.com/office/powerpoint/2010/main" val="280198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in Inhalt ohne Quelle">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95" name="think-cell Folie" r:id="rId4" imgW="307" imgH="307" progId="TCLayout.ActiveDocument.1">
                  <p:embed/>
                </p:oleObj>
              </mc:Choice>
              <mc:Fallback>
                <p:oleObj name="think-cell Folie" r:id="rId4" imgW="307" imgH="307" progId="TCLayout.ActiveDocument.1">
                  <p:embed/>
                  <p:pic>
                    <p:nvPicPr>
                      <p:cNvPr id="4" name="Objek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Rectangle 2"/>
          <p:cNvSpPr>
            <a:spLocks noGrp="1" noChangeArrowheads="1"/>
          </p:cNvSpPr>
          <p:nvPr>
            <p:ph type="title"/>
          </p:nvPr>
        </p:nvSpPr>
        <p:spPr bwMode="black">
          <a:xfrm>
            <a:off x="168159" y="138757"/>
            <a:ext cx="8385242" cy="97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100154" bIns="50077" numCol="1" anchor="b" anchorCtr="0" compatLnSpc="1">
            <a:prstTxWarp prst="textNoShape">
              <a:avLst/>
            </a:prstTxWarp>
          </a:bodyPr>
          <a:lstStyle/>
          <a:p>
            <a:pPr lvl="0"/>
            <a:r>
              <a:rPr lang="de-DE" altLang="de-DE"/>
              <a:t>Titelmasterformat durch Klicken bearbeiten</a:t>
            </a:r>
          </a:p>
        </p:txBody>
      </p:sp>
      <p:sp>
        <p:nvSpPr>
          <p:cNvPr id="7" name="Inhaltsplatzhalter 2"/>
          <p:cNvSpPr>
            <a:spLocks noGrp="1"/>
          </p:cNvSpPr>
          <p:nvPr>
            <p:ph idx="1"/>
          </p:nvPr>
        </p:nvSpPr>
        <p:spPr>
          <a:xfrm>
            <a:off x="168157" y="1297623"/>
            <a:ext cx="9596175" cy="505816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85737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ohne Quelle">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19" name="think-cell Folie" r:id="rId4" imgW="307" imgH="307" progId="TCLayout.ActiveDocument.1">
                  <p:embed/>
                </p:oleObj>
              </mc:Choice>
              <mc:Fallback>
                <p:oleObj name="think-cell Folie" r:id="rId4" imgW="307" imgH="307" progId="TCLayout.ActiveDocument.1">
                  <p:embed/>
                  <p:pic>
                    <p:nvPicPr>
                      <p:cNvPr id="5" name="Objekt 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68159" y="138757"/>
            <a:ext cx="8385242" cy="971337"/>
          </a:xfrm>
          <a:prstGeom prst="rect">
            <a:avLst/>
          </a:prstGeom>
        </p:spPr>
        <p:txBody>
          <a:bodyPr/>
          <a:lstStyle/>
          <a:p>
            <a:r>
              <a:rPr lang="de-DE"/>
              <a:t>Titelmasterformat durch Klicken bearbeiten</a:t>
            </a:r>
          </a:p>
        </p:txBody>
      </p:sp>
      <p:sp>
        <p:nvSpPr>
          <p:cNvPr id="6" name="Rectangle 3"/>
          <p:cNvSpPr>
            <a:spLocks noGrp="1" noChangeArrowheads="1"/>
          </p:cNvSpPr>
          <p:nvPr>
            <p:ph idx="1"/>
          </p:nvPr>
        </p:nvSpPr>
        <p:spPr bwMode="black">
          <a:xfrm>
            <a:off x="168157" y="1297623"/>
            <a:ext cx="4699631" cy="5058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
        <p:nvSpPr>
          <p:cNvPr id="7" name="Rectangle 3"/>
          <p:cNvSpPr>
            <a:spLocks noGrp="1" noChangeArrowheads="1"/>
          </p:cNvSpPr>
          <p:nvPr>
            <p:ph idx="10"/>
          </p:nvPr>
        </p:nvSpPr>
        <p:spPr bwMode="black">
          <a:xfrm>
            <a:off x="5064701" y="1297623"/>
            <a:ext cx="4699631" cy="5058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a:p>
            <a:pPr lvl="3"/>
            <a:endParaRPr lang="de-DE" altLang="de-DE"/>
          </a:p>
        </p:txBody>
      </p:sp>
    </p:spTree>
    <p:extLst>
      <p:ext uri="{BB962C8B-B14F-4D97-AF65-F5344CB8AC3E}">
        <p14:creationId xmlns:p14="http://schemas.microsoft.com/office/powerpoint/2010/main" val="149389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ohne Quelle">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43" name="think-cell Folie" r:id="rId4" imgW="307" imgH="307" progId="TCLayout.ActiveDocument.1">
                  <p:embed/>
                </p:oleObj>
              </mc:Choice>
              <mc:Fallback>
                <p:oleObj name="think-cell Folie" r:id="rId4" imgW="307" imgH="307" progId="TCLayout.ActiveDocument.1">
                  <p:embed/>
                  <p:pic>
                    <p:nvPicPr>
                      <p:cNvPr id="3" name="Objek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el 1"/>
          <p:cNvSpPr>
            <a:spLocks noGrp="1"/>
          </p:cNvSpPr>
          <p:nvPr>
            <p:ph type="title"/>
          </p:nvPr>
        </p:nvSpPr>
        <p:spPr>
          <a:xfrm>
            <a:off x="168159" y="138757"/>
            <a:ext cx="8457250" cy="971337"/>
          </a:xfrm>
          <a:prstGeom prst="rect">
            <a:avLst/>
          </a:prstGeom>
        </p:spPr>
        <p:txBody>
          <a:bodyPr/>
          <a:lstStyle>
            <a:lvl1pPr>
              <a:defRPr>
                <a:solidFill>
                  <a:schemeClr val="tx2"/>
                </a:solidFill>
              </a:defRPr>
            </a:lvl1pPr>
          </a:lstStyle>
          <a:p>
            <a:r>
              <a:rPr lang="de-DE"/>
              <a:t>Titelmasterformat durch Klicken bearbeiten</a:t>
            </a:r>
          </a:p>
        </p:txBody>
      </p:sp>
    </p:spTree>
    <p:extLst>
      <p:ext uri="{BB962C8B-B14F-4D97-AF65-F5344CB8AC3E}">
        <p14:creationId xmlns:p14="http://schemas.microsoft.com/office/powerpoint/2010/main" val="32290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6"/>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1" name="think-cell Folie" r:id="rId17" imgW="307" imgH="307" progId="TCLayout.ActiveDocument.1">
                  <p:embed/>
                </p:oleObj>
              </mc:Choice>
              <mc:Fallback>
                <p:oleObj name="think-cell Folie" r:id="rId17" imgW="307" imgH="307" progId="TCLayout.ActiveDocument.1">
                  <p:embed/>
                  <p:pic>
                    <p:nvPicPr>
                      <p:cNvPr id="2" name="Objekt 1" hidden="1"/>
                      <p:cNvPicPr/>
                      <p:nvPr/>
                    </p:nvPicPr>
                    <p:blipFill>
                      <a:blip r:embed="rId18"/>
                      <a:stretch>
                        <a:fillRect/>
                      </a:stretch>
                    </p:blipFill>
                    <p:spPr>
                      <a:xfrm>
                        <a:off x="1588" y="1588"/>
                        <a:ext cx="1587" cy="1587"/>
                      </a:xfrm>
                      <a:prstGeom prst="rect">
                        <a:avLst/>
                      </a:prstGeom>
                    </p:spPr>
                  </p:pic>
                </p:oleObj>
              </mc:Fallback>
            </mc:AlternateContent>
          </a:graphicData>
        </a:graphic>
      </p:graphicFrame>
      <p:sp>
        <p:nvSpPr>
          <p:cNvPr id="1036" name="Line 12"/>
          <p:cNvSpPr>
            <a:spLocks noChangeShapeType="1"/>
          </p:cNvSpPr>
          <p:nvPr userDrawn="1"/>
        </p:nvSpPr>
        <p:spPr bwMode="gray">
          <a:xfrm flipH="1">
            <a:off x="0" y="6497132"/>
            <a:ext cx="9901414" cy="0"/>
          </a:xfrm>
          <a:prstGeom prst="line">
            <a:avLst/>
          </a:prstGeom>
          <a:ln>
            <a:solidFill>
              <a:schemeClr val="tx2"/>
            </a:solidFill>
            <a:headEnd/>
            <a:tailEnd/>
          </a:ln>
        </p:spPr>
        <p:style>
          <a:lnRef idx="1">
            <a:schemeClr val="dk1"/>
          </a:lnRef>
          <a:fillRef idx="0">
            <a:schemeClr val="dk1"/>
          </a:fillRef>
          <a:effectRef idx="0">
            <a:schemeClr val="dk1"/>
          </a:effectRef>
          <a:fontRef idx="minor">
            <a:schemeClr val="tx1"/>
          </a:fontRef>
        </p:style>
        <p:txBody>
          <a:bodyPr wrap="none"/>
          <a:lstStyle/>
          <a:p>
            <a:pPr>
              <a:defRPr/>
            </a:pPr>
            <a:endParaRPr lang="de-DE" sz="1449">
              <a:ln>
                <a:solidFill>
                  <a:schemeClr val="tx1"/>
                </a:solidFill>
              </a:ln>
            </a:endParaRPr>
          </a:p>
        </p:txBody>
      </p:sp>
      <p:sp>
        <p:nvSpPr>
          <p:cNvPr id="1048" name="Text Box 24"/>
          <p:cNvSpPr txBox="1">
            <a:spLocks noChangeArrowheads="1"/>
          </p:cNvSpPr>
          <p:nvPr/>
        </p:nvSpPr>
        <p:spPr bwMode="black">
          <a:xfrm>
            <a:off x="4308992" y="6554270"/>
            <a:ext cx="5462484" cy="278077"/>
          </a:xfrm>
          <a:prstGeom prst="rect">
            <a:avLst/>
          </a:prstGeom>
          <a:noFill/>
          <a:ln w="9525">
            <a:noFill/>
            <a:miter lim="800000"/>
            <a:headEnd/>
            <a:tailEnd/>
          </a:ln>
          <a:effectLst/>
        </p:spPr>
        <p:txBody>
          <a:bodyPr wrap="square" lIns="92506" tIns="46254" rIns="0" bIns="46254">
            <a:spAutoFit/>
          </a:bodyPr>
          <a:lstStyle/>
          <a:p>
            <a:pPr algn="r" defTabSz="924764">
              <a:spcBef>
                <a:spcPct val="50000"/>
              </a:spcBef>
              <a:defRPr/>
            </a:pPr>
            <a:r>
              <a:rPr lang="de-DE" sz="1200">
                <a:solidFill>
                  <a:schemeClr val="accent1"/>
                </a:solidFill>
              </a:rPr>
              <a:t>© Universität</a:t>
            </a:r>
            <a:r>
              <a:rPr lang="de-DE" sz="1200" baseline="0">
                <a:solidFill>
                  <a:schemeClr val="accent1"/>
                </a:solidFill>
              </a:rPr>
              <a:t> Hohenheim | Fakultät Wirtschafts- und Sozialwissenschaften</a:t>
            </a:r>
            <a:endParaRPr lang="de-DE" sz="1200">
              <a:solidFill>
                <a:schemeClr val="accent1"/>
              </a:solidFill>
            </a:endParaRPr>
          </a:p>
        </p:txBody>
      </p:sp>
      <p:sp>
        <p:nvSpPr>
          <p:cNvPr id="10" name="Rectangle 3"/>
          <p:cNvSpPr>
            <a:spLocks noGrp="1" noChangeArrowheads="1"/>
          </p:cNvSpPr>
          <p:nvPr>
            <p:ph type="body" idx="1"/>
          </p:nvPr>
        </p:nvSpPr>
        <p:spPr bwMode="black">
          <a:xfrm>
            <a:off x="168157" y="1297623"/>
            <a:ext cx="9596175" cy="5058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0" bIns="50077"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a:p>
            <a:pPr lvl="3"/>
            <a:endParaRPr lang="de-DE" altLang="de-DE" noProof="0"/>
          </a:p>
        </p:txBody>
      </p:sp>
      <p:sp>
        <p:nvSpPr>
          <p:cNvPr id="11" name="Rectangle 2"/>
          <p:cNvSpPr>
            <a:spLocks noGrp="1" noChangeArrowheads="1"/>
          </p:cNvSpPr>
          <p:nvPr>
            <p:ph type="title"/>
          </p:nvPr>
        </p:nvSpPr>
        <p:spPr bwMode="black">
          <a:xfrm>
            <a:off x="168156" y="135770"/>
            <a:ext cx="8748000" cy="97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0077" rIns="100154" bIns="50077" numCol="1" anchor="b" anchorCtr="0" compatLnSpc="1">
            <a:prstTxWarp prst="textNoShape">
              <a:avLst/>
            </a:prstTxWarp>
          </a:bodyPr>
          <a:lstStyle/>
          <a:p>
            <a:pPr lvl="0"/>
            <a:r>
              <a:rPr lang="de-DE" altLang="de-DE"/>
              <a:t>Titelmasterformat durch Klicken bearbeiten</a:t>
            </a:r>
          </a:p>
        </p:txBody>
      </p:sp>
      <p:sp>
        <p:nvSpPr>
          <p:cNvPr id="12" name="Text Box 23"/>
          <p:cNvSpPr txBox="1">
            <a:spLocks noChangeArrowheads="1"/>
          </p:cNvSpPr>
          <p:nvPr userDrawn="1"/>
        </p:nvSpPr>
        <p:spPr bwMode="black">
          <a:xfrm>
            <a:off x="168158" y="6554270"/>
            <a:ext cx="6146917" cy="278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6254" rIns="92506" bIns="46254">
            <a:spAutoFit/>
          </a:bodyPr>
          <a:lstStyle>
            <a:lvl1pPr defTabSz="976313" eaLnBrk="0" hangingPunct="0">
              <a:defRPr sz="1600">
                <a:solidFill>
                  <a:schemeClr val="tx1"/>
                </a:solidFill>
                <a:latin typeface="Trebuchet MS" pitchFamily="34" charset="0"/>
              </a:defRPr>
            </a:lvl1pPr>
            <a:lvl2pPr marL="742950" indent="-285750" defTabSz="976313" eaLnBrk="0" hangingPunct="0">
              <a:defRPr sz="1600">
                <a:solidFill>
                  <a:schemeClr val="tx1"/>
                </a:solidFill>
                <a:latin typeface="Trebuchet MS" pitchFamily="34" charset="0"/>
              </a:defRPr>
            </a:lvl2pPr>
            <a:lvl3pPr marL="1143000" indent="-228600" defTabSz="976313" eaLnBrk="0" hangingPunct="0">
              <a:defRPr sz="1600">
                <a:solidFill>
                  <a:schemeClr val="tx1"/>
                </a:solidFill>
                <a:latin typeface="Trebuchet MS" pitchFamily="34" charset="0"/>
              </a:defRPr>
            </a:lvl3pPr>
            <a:lvl4pPr marL="1600200" indent="-228600" defTabSz="976313" eaLnBrk="0" hangingPunct="0">
              <a:defRPr sz="1600">
                <a:solidFill>
                  <a:schemeClr val="tx1"/>
                </a:solidFill>
                <a:latin typeface="Trebuchet MS" pitchFamily="34" charset="0"/>
              </a:defRPr>
            </a:lvl4pPr>
            <a:lvl5pPr marL="2057400" indent="-228600" defTabSz="976313" eaLnBrk="0" hangingPunct="0">
              <a:defRPr sz="1600">
                <a:solidFill>
                  <a:schemeClr val="tx1"/>
                </a:solidFill>
                <a:latin typeface="Trebuchet MS" pitchFamily="34" charset="0"/>
              </a:defRPr>
            </a:lvl5pPr>
            <a:lvl6pPr marL="2514600" indent="-228600" defTabSz="976313" eaLnBrk="0" fontAlgn="base" hangingPunct="0">
              <a:spcBef>
                <a:spcPct val="0"/>
              </a:spcBef>
              <a:spcAft>
                <a:spcPct val="0"/>
              </a:spcAft>
              <a:defRPr sz="1600">
                <a:solidFill>
                  <a:schemeClr val="tx1"/>
                </a:solidFill>
                <a:latin typeface="Trebuchet MS" pitchFamily="34" charset="0"/>
              </a:defRPr>
            </a:lvl6pPr>
            <a:lvl7pPr marL="2971800" indent="-228600" defTabSz="976313" eaLnBrk="0" fontAlgn="base" hangingPunct="0">
              <a:spcBef>
                <a:spcPct val="0"/>
              </a:spcBef>
              <a:spcAft>
                <a:spcPct val="0"/>
              </a:spcAft>
              <a:defRPr sz="1600">
                <a:solidFill>
                  <a:schemeClr val="tx1"/>
                </a:solidFill>
                <a:latin typeface="Trebuchet MS" pitchFamily="34" charset="0"/>
              </a:defRPr>
            </a:lvl7pPr>
            <a:lvl8pPr marL="3429000" indent="-228600" defTabSz="976313" eaLnBrk="0" fontAlgn="base" hangingPunct="0">
              <a:spcBef>
                <a:spcPct val="0"/>
              </a:spcBef>
              <a:spcAft>
                <a:spcPct val="0"/>
              </a:spcAft>
              <a:defRPr sz="1600">
                <a:solidFill>
                  <a:schemeClr val="tx1"/>
                </a:solidFill>
                <a:latin typeface="Trebuchet MS" pitchFamily="34" charset="0"/>
              </a:defRPr>
            </a:lvl8pPr>
            <a:lvl9pPr marL="3886200" indent="-228600" defTabSz="976313" eaLnBrk="0" fontAlgn="base" hangingPunct="0">
              <a:spcBef>
                <a:spcPct val="0"/>
              </a:spcBef>
              <a:spcAft>
                <a:spcPct val="0"/>
              </a:spcAft>
              <a:defRPr sz="1600">
                <a:solidFill>
                  <a:schemeClr val="tx1"/>
                </a:solidFill>
                <a:latin typeface="Trebuchet MS" pitchFamily="34" charset="0"/>
              </a:defRPr>
            </a:lvl9pPr>
          </a:lstStyle>
          <a:p>
            <a:pPr eaLnBrk="1" hangingPunct="1">
              <a:spcBef>
                <a:spcPct val="50000"/>
              </a:spcBef>
              <a:defRPr/>
            </a:pPr>
            <a:fld id="{6CBC88AB-9F4B-415A-9763-71111831B3D3}" type="slidenum">
              <a:rPr lang="de-DE" sz="1200" noProof="0" smtClean="0">
                <a:solidFill>
                  <a:schemeClr val="accent1"/>
                </a:solidFill>
              </a:rPr>
              <a:pPr eaLnBrk="1" hangingPunct="1">
                <a:spcBef>
                  <a:spcPct val="50000"/>
                </a:spcBef>
                <a:defRPr/>
              </a:pPr>
              <a:t>‹Nr.›</a:t>
            </a:fld>
            <a:r>
              <a:rPr lang="de-DE" sz="1200" noProof="0">
                <a:solidFill>
                  <a:schemeClr val="accent1"/>
                </a:solidFill>
              </a:rPr>
              <a:t> </a:t>
            </a:r>
            <a:r>
              <a:rPr lang="de-DE" sz="1200" baseline="0">
                <a:solidFill>
                  <a:schemeClr val="accent1"/>
                </a:solidFill>
              </a:rPr>
              <a:t>|</a:t>
            </a:r>
            <a:r>
              <a:rPr lang="de-DE" sz="1200" baseline="0" noProof="0">
                <a:solidFill>
                  <a:schemeClr val="accent1"/>
                </a:solidFill>
                <a:sym typeface="Wingdings" pitchFamily="2" charset="2"/>
              </a:rPr>
              <a:t>  </a:t>
            </a:r>
            <a:r>
              <a:rPr lang="de-DE" sz="1200" noProof="0">
                <a:solidFill>
                  <a:schemeClr val="accent1"/>
                </a:solidFill>
                <a:sym typeface="Wingdings" pitchFamily="2" charset="2"/>
              </a:rPr>
              <a:t>Lenkungskreis Digital Business Management</a:t>
            </a:r>
          </a:p>
        </p:txBody>
      </p:sp>
      <p:sp>
        <p:nvSpPr>
          <p:cNvPr id="13" name="Line 12">
            <a:extLst>
              <a:ext uri="{FF2B5EF4-FFF2-40B4-BE49-F238E27FC236}">
                <a16:creationId xmlns:a16="http://schemas.microsoft.com/office/drawing/2014/main" id="{CBE1A80B-F4A7-421C-B61A-5D9A2BF44E85}"/>
              </a:ext>
            </a:extLst>
          </p:cNvPr>
          <p:cNvSpPr>
            <a:spLocks noChangeShapeType="1"/>
          </p:cNvSpPr>
          <p:nvPr userDrawn="1"/>
        </p:nvSpPr>
        <p:spPr bwMode="gray">
          <a:xfrm flipH="1">
            <a:off x="0" y="1195249"/>
            <a:ext cx="9901414" cy="0"/>
          </a:xfrm>
          <a:prstGeom prst="line">
            <a:avLst/>
          </a:prstGeom>
          <a:ln>
            <a:solidFill>
              <a:schemeClr val="tx2"/>
            </a:solidFill>
            <a:headEnd/>
            <a:tailEnd/>
          </a:ln>
        </p:spPr>
        <p:style>
          <a:lnRef idx="1">
            <a:schemeClr val="dk1"/>
          </a:lnRef>
          <a:fillRef idx="0">
            <a:schemeClr val="dk1"/>
          </a:fillRef>
          <a:effectRef idx="0">
            <a:schemeClr val="dk1"/>
          </a:effectRef>
          <a:fontRef idx="minor">
            <a:schemeClr val="tx1"/>
          </a:fontRef>
        </p:style>
        <p:txBody>
          <a:bodyPr wrap="none"/>
          <a:lstStyle/>
          <a:p>
            <a:pPr>
              <a:defRPr/>
            </a:pPr>
            <a:endParaRPr lang="de-DE" sz="1449">
              <a:ln>
                <a:solidFill>
                  <a:schemeClr val="tx1"/>
                </a:solidFill>
              </a:ln>
            </a:endParaRPr>
          </a:p>
        </p:txBody>
      </p:sp>
      <p:cxnSp>
        <p:nvCxnSpPr>
          <p:cNvPr id="4" name="Gerader Verbinder 3">
            <a:extLst>
              <a:ext uri="{FF2B5EF4-FFF2-40B4-BE49-F238E27FC236}">
                <a16:creationId xmlns:a16="http://schemas.microsoft.com/office/drawing/2014/main" id="{78C5F73A-C6F2-4372-BB67-9A3CAC987302}"/>
              </a:ext>
            </a:extLst>
          </p:cNvPr>
          <p:cNvCxnSpPr>
            <a:cxnSpLocks/>
          </p:cNvCxnSpPr>
          <p:nvPr userDrawn="1"/>
        </p:nvCxnSpPr>
        <p:spPr bwMode="auto">
          <a:xfrm>
            <a:off x="168157" y="-419100"/>
            <a:ext cx="0" cy="292099"/>
          </a:xfrm>
          <a:prstGeom prst="line">
            <a:avLst/>
          </a:prstGeom>
          <a:noFill/>
          <a:ln w="12700" cap="flat" cmpd="sng" algn="ctr">
            <a:solidFill>
              <a:srgbClr val="C0C0C0"/>
            </a:solidFill>
            <a:prstDash val="solid"/>
            <a:round/>
            <a:headEnd type="none" w="med" len="med"/>
            <a:tailEnd type="none" w="med" len="med"/>
          </a:ln>
          <a:effectLst/>
        </p:spPr>
      </p:cxnSp>
      <p:cxnSp>
        <p:nvCxnSpPr>
          <p:cNvPr id="14" name="Gerader Verbinder 13">
            <a:extLst>
              <a:ext uri="{FF2B5EF4-FFF2-40B4-BE49-F238E27FC236}">
                <a16:creationId xmlns:a16="http://schemas.microsoft.com/office/drawing/2014/main" id="{C18AD139-3645-49DD-9C92-7B3E588C2BEF}"/>
              </a:ext>
            </a:extLst>
          </p:cNvPr>
          <p:cNvCxnSpPr>
            <a:cxnSpLocks/>
          </p:cNvCxnSpPr>
          <p:nvPr userDrawn="1"/>
        </p:nvCxnSpPr>
        <p:spPr bwMode="auto">
          <a:xfrm>
            <a:off x="9764332" y="-419100"/>
            <a:ext cx="0" cy="292099"/>
          </a:xfrm>
          <a:prstGeom prst="line">
            <a:avLst/>
          </a:prstGeom>
          <a:noFill/>
          <a:ln w="12700" cap="flat" cmpd="sng" algn="ctr">
            <a:solidFill>
              <a:srgbClr val="C0C0C0"/>
            </a:solidFill>
            <a:prstDash val="solid"/>
            <a:round/>
            <a:headEnd type="none" w="med" len="med"/>
            <a:tailEnd type="none" w="med" len="med"/>
          </a:ln>
          <a:effectLst/>
        </p:spPr>
      </p:cxnSp>
      <p:cxnSp>
        <p:nvCxnSpPr>
          <p:cNvPr id="8" name="Gerader Verbinder 7">
            <a:extLst>
              <a:ext uri="{FF2B5EF4-FFF2-40B4-BE49-F238E27FC236}">
                <a16:creationId xmlns:a16="http://schemas.microsoft.com/office/drawing/2014/main" id="{81FF6822-4A31-4C74-BD8C-FB9421F51E07}"/>
              </a:ext>
            </a:extLst>
          </p:cNvPr>
          <p:cNvCxnSpPr/>
          <p:nvPr userDrawn="1"/>
        </p:nvCxnSpPr>
        <p:spPr bwMode="auto">
          <a:xfrm>
            <a:off x="-335495" y="135770"/>
            <a:ext cx="216374" cy="0"/>
          </a:xfrm>
          <a:prstGeom prst="line">
            <a:avLst/>
          </a:prstGeom>
          <a:noFill/>
          <a:ln w="12700" cap="flat" cmpd="sng" algn="ctr">
            <a:solidFill>
              <a:srgbClr val="C0C0C0"/>
            </a:solidFill>
            <a:prstDash val="solid"/>
            <a:round/>
            <a:headEnd type="none" w="med" len="med"/>
            <a:tailEnd type="none" w="med" len="med"/>
          </a:ln>
          <a:effectLst/>
        </p:spPr>
      </p:cxnSp>
      <p:cxnSp>
        <p:nvCxnSpPr>
          <p:cNvPr id="20" name="Gerader Verbinder 19">
            <a:extLst>
              <a:ext uri="{FF2B5EF4-FFF2-40B4-BE49-F238E27FC236}">
                <a16:creationId xmlns:a16="http://schemas.microsoft.com/office/drawing/2014/main" id="{EBD2040F-1B22-43B1-8B78-9CDD8FC07D38}"/>
              </a:ext>
            </a:extLst>
          </p:cNvPr>
          <p:cNvCxnSpPr/>
          <p:nvPr userDrawn="1"/>
        </p:nvCxnSpPr>
        <p:spPr bwMode="auto">
          <a:xfrm>
            <a:off x="-335495" y="1107107"/>
            <a:ext cx="216374" cy="0"/>
          </a:xfrm>
          <a:prstGeom prst="line">
            <a:avLst/>
          </a:prstGeom>
          <a:noFill/>
          <a:ln w="12700" cap="flat" cmpd="sng" algn="ctr">
            <a:solidFill>
              <a:srgbClr val="C0C0C0"/>
            </a:solidFill>
            <a:prstDash val="solid"/>
            <a:round/>
            <a:headEnd type="none" w="med" len="med"/>
            <a:tailEnd type="none" w="med" len="med"/>
          </a:ln>
          <a:effectLst/>
        </p:spPr>
      </p:cxnSp>
      <p:cxnSp>
        <p:nvCxnSpPr>
          <p:cNvPr id="22" name="Gerader Verbinder 21">
            <a:extLst>
              <a:ext uri="{FF2B5EF4-FFF2-40B4-BE49-F238E27FC236}">
                <a16:creationId xmlns:a16="http://schemas.microsoft.com/office/drawing/2014/main" id="{05ADF399-A281-4640-B3E3-EFD4E5A757E4}"/>
              </a:ext>
            </a:extLst>
          </p:cNvPr>
          <p:cNvCxnSpPr/>
          <p:nvPr userDrawn="1"/>
        </p:nvCxnSpPr>
        <p:spPr bwMode="auto">
          <a:xfrm>
            <a:off x="-335495" y="1297623"/>
            <a:ext cx="216374" cy="0"/>
          </a:xfrm>
          <a:prstGeom prst="line">
            <a:avLst/>
          </a:prstGeom>
          <a:noFill/>
          <a:ln w="12700" cap="flat" cmpd="sng" algn="ctr">
            <a:solidFill>
              <a:srgbClr val="C0C0C0"/>
            </a:solidFill>
            <a:prstDash val="solid"/>
            <a:round/>
            <a:headEnd type="none" w="med" len="med"/>
            <a:tailEnd type="none" w="med" len="med"/>
          </a:ln>
          <a:effectLst/>
        </p:spPr>
      </p:cxnSp>
      <p:cxnSp>
        <p:nvCxnSpPr>
          <p:cNvPr id="23" name="Gerader Verbinder 22">
            <a:extLst>
              <a:ext uri="{FF2B5EF4-FFF2-40B4-BE49-F238E27FC236}">
                <a16:creationId xmlns:a16="http://schemas.microsoft.com/office/drawing/2014/main" id="{7261D317-827D-487D-97F5-A27F9F34EA89}"/>
              </a:ext>
            </a:extLst>
          </p:cNvPr>
          <p:cNvCxnSpPr/>
          <p:nvPr userDrawn="1"/>
        </p:nvCxnSpPr>
        <p:spPr bwMode="auto">
          <a:xfrm>
            <a:off x="-335495" y="6355792"/>
            <a:ext cx="216374" cy="0"/>
          </a:xfrm>
          <a:prstGeom prst="line">
            <a:avLst/>
          </a:prstGeom>
          <a:noFill/>
          <a:ln w="12700" cap="flat" cmpd="sng" algn="ctr">
            <a:solidFill>
              <a:srgbClr val="C0C0C0"/>
            </a:solidFill>
            <a:prstDash val="solid"/>
            <a:round/>
            <a:headEnd type="none" w="med" len="med"/>
            <a:tailEnd type="none" w="med" len="med"/>
          </a:ln>
          <a:effectLst/>
        </p:spPr>
      </p:cxnSp>
      <p:cxnSp>
        <p:nvCxnSpPr>
          <p:cNvPr id="24" name="Gerader Verbinder 23">
            <a:extLst>
              <a:ext uri="{FF2B5EF4-FFF2-40B4-BE49-F238E27FC236}">
                <a16:creationId xmlns:a16="http://schemas.microsoft.com/office/drawing/2014/main" id="{5F448352-16EB-4B87-9BE6-25083C43C6AE}"/>
              </a:ext>
            </a:extLst>
          </p:cNvPr>
          <p:cNvCxnSpPr>
            <a:cxnSpLocks/>
          </p:cNvCxnSpPr>
          <p:nvPr userDrawn="1"/>
        </p:nvCxnSpPr>
        <p:spPr bwMode="auto">
          <a:xfrm>
            <a:off x="-335495" y="3826707"/>
            <a:ext cx="94239" cy="0"/>
          </a:xfrm>
          <a:prstGeom prst="line">
            <a:avLst/>
          </a:prstGeom>
          <a:noFill/>
          <a:ln w="12700" cap="flat" cmpd="sng" algn="ctr">
            <a:solidFill>
              <a:schemeClr val="accent2"/>
            </a:solidFill>
            <a:prstDash val="solid"/>
            <a:round/>
            <a:headEnd type="none" w="med" len="med"/>
            <a:tailEnd type="none" w="med" len="med"/>
          </a:ln>
          <a:effectLst/>
        </p:spPr>
      </p:cxnSp>
      <p:cxnSp>
        <p:nvCxnSpPr>
          <p:cNvPr id="25" name="Gerader Verbinder 24">
            <a:extLst>
              <a:ext uri="{FF2B5EF4-FFF2-40B4-BE49-F238E27FC236}">
                <a16:creationId xmlns:a16="http://schemas.microsoft.com/office/drawing/2014/main" id="{6C2E08FE-E4D3-4231-8865-811B3BDB3CC6}"/>
              </a:ext>
            </a:extLst>
          </p:cNvPr>
          <p:cNvCxnSpPr>
            <a:cxnSpLocks/>
          </p:cNvCxnSpPr>
          <p:nvPr userDrawn="1"/>
        </p:nvCxnSpPr>
        <p:spPr bwMode="auto">
          <a:xfrm>
            <a:off x="4867788" y="-203200"/>
            <a:ext cx="0" cy="76199"/>
          </a:xfrm>
          <a:prstGeom prst="line">
            <a:avLst/>
          </a:prstGeom>
          <a:noFill/>
          <a:ln w="12700" cap="flat" cmpd="sng" algn="ctr">
            <a:solidFill>
              <a:srgbClr val="C0C0C0"/>
            </a:solidFill>
            <a:prstDash val="solid"/>
            <a:round/>
            <a:headEnd type="none" w="med" len="med"/>
            <a:tailEnd type="none" w="med" len="med"/>
          </a:ln>
          <a:effectLst/>
        </p:spPr>
      </p:cxnSp>
      <p:cxnSp>
        <p:nvCxnSpPr>
          <p:cNvPr id="26" name="Gerader Verbinder 25">
            <a:extLst>
              <a:ext uri="{FF2B5EF4-FFF2-40B4-BE49-F238E27FC236}">
                <a16:creationId xmlns:a16="http://schemas.microsoft.com/office/drawing/2014/main" id="{37756C1E-11A7-4E29-9A48-B0863B722693}"/>
              </a:ext>
            </a:extLst>
          </p:cNvPr>
          <p:cNvCxnSpPr>
            <a:cxnSpLocks/>
          </p:cNvCxnSpPr>
          <p:nvPr userDrawn="1"/>
        </p:nvCxnSpPr>
        <p:spPr bwMode="auto">
          <a:xfrm>
            <a:off x="5064701" y="-203200"/>
            <a:ext cx="0" cy="76199"/>
          </a:xfrm>
          <a:prstGeom prst="line">
            <a:avLst/>
          </a:prstGeom>
          <a:noFill/>
          <a:ln w="12700" cap="flat" cmpd="sng" algn="ctr">
            <a:solidFill>
              <a:srgbClr val="C0C0C0"/>
            </a:solidFill>
            <a:prstDash val="solid"/>
            <a:round/>
            <a:headEnd type="none" w="med" len="med"/>
            <a:tailEnd type="none" w="med" len="med"/>
          </a:ln>
          <a:effectLst/>
        </p:spPr>
      </p:cxnSp>
      <p:cxnSp>
        <p:nvCxnSpPr>
          <p:cNvPr id="28" name="Gerader Verbinder 27">
            <a:extLst>
              <a:ext uri="{FF2B5EF4-FFF2-40B4-BE49-F238E27FC236}">
                <a16:creationId xmlns:a16="http://schemas.microsoft.com/office/drawing/2014/main" id="{DBAECD32-D9FE-43A1-916D-E28B995AD660}"/>
              </a:ext>
            </a:extLst>
          </p:cNvPr>
          <p:cNvCxnSpPr>
            <a:cxnSpLocks/>
          </p:cNvCxnSpPr>
          <p:nvPr userDrawn="1"/>
        </p:nvCxnSpPr>
        <p:spPr bwMode="auto">
          <a:xfrm>
            <a:off x="-213360" y="2983679"/>
            <a:ext cx="94239" cy="0"/>
          </a:xfrm>
          <a:prstGeom prst="line">
            <a:avLst/>
          </a:prstGeom>
          <a:noFill/>
          <a:ln w="12700" cap="flat" cmpd="sng" algn="ctr">
            <a:solidFill>
              <a:srgbClr val="C0C0C0"/>
            </a:solidFill>
            <a:prstDash val="solid"/>
            <a:round/>
            <a:headEnd type="none" w="med" len="med"/>
            <a:tailEnd type="none" w="med" len="med"/>
          </a:ln>
          <a:effectLst/>
        </p:spPr>
      </p:cxnSp>
      <p:cxnSp>
        <p:nvCxnSpPr>
          <p:cNvPr id="30" name="Gerader Verbinder 29">
            <a:extLst>
              <a:ext uri="{FF2B5EF4-FFF2-40B4-BE49-F238E27FC236}">
                <a16:creationId xmlns:a16="http://schemas.microsoft.com/office/drawing/2014/main" id="{61717AAF-D76E-4281-AE61-D518457E444C}"/>
              </a:ext>
            </a:extLst>
          </p:cNvPr>
          <p:cNvCxnSpPr>
            <a:cxnSpLocks/>
          </p:cNvCxnSpPr>
          <p:nvPr userDrawn="1"/>
        </p:nvCxnSpPr>
        <p:spPr bwMode="auto">
          <a:xfrm>
            <a:off x="-213360" y="4669735"/>
            <a:ext cx="94239" cy="0"/>
          </a:xfrm>
          <a:prstGeom prst="line">
            <a:avLst/>
          </a:prstGeom>
          <a:noFill/>
          <a:ln w="12700" cap="flat" cmpd="sng" algn="ctr">
            <a:solidFill>
              <a:srgbClr val="C0C0C0"/>
            </a:solidFill>
            <a:prstDash val="solid"/>
            <a:round/>
            <a:headEnd type="none" w="med" len="med"/>
            <a:tailEnd type="none" w="med" len="med"/>
          </a:ln>
          <a:effectLst/>
        </p:spPr>
      </p:cxnSp>
      <p:sp>
        <p:nvSpPr>
          <p:cNvPr id="31" name="Textfeld 30">
            <a:extLst>
              <a:ext uri="{FF2B5EF4-FFF2-40B4-BE49-F238E27FC236}">
                <a16:creationId xmlns:a16="http://schemas.microsoft.com/office/drawing/2014/main" id="{6797143C-96F8-413D-93BF-A0ED1CE0B4B8}"/>
              </a:ext>
            </a:extLst>
          </p:cNvPr>
          <p:cNvSpPr txBox="1"/>
          <p:nvPr userDrawn="1"/>
        </p:nvSpPr>
        <p:spPr>
          <a:xfrm>
            <a:off x="168158" y="-683711"/>
            <a:ext cx="327141" cy="246221"/>
          </a:xfrm>
          <a:prstGeom prst="rect">
            <a:avLst/>
          </a:prstGeom>
          <a:noFill/>
        </p:spPr>
        <p:txBody>
          <a:bodyPr wrap="square" lIns="0" tIns="0" rIns="0" bIns="0" rtlCol="0">
            <a:spAutoFit/>
          </a:bodyPr>
          <a:lstStyle/>
          <a:p>
            <a:r>
              <a:rPr lang="de-DE" sz="800" noProof="0">
                <a:solidFill>
                  <a:schemeClr val="accent1"/>
                </a:solidFill>
              </a:rPr>
              <a:t>Linker Rand</a:t>
            </a:r>
          </a:p>
        </p:txBody>
      </p:sp>
      <p:sp>
        <p:nvSpPr>
          <p:cNvPr id="35" name="Textfeld 34">
            <a:extLst>
              <a:ext uri="{FF2B5EF4-FFF2-40B4-BE49-F238E27FC236}">
                <a16:creationId xmlns:a16="http://schemas.microsoft.com/office/drawing/2014/main" id="{9BDE52DA-0BB0-4FAA-968A-65FD237EA2C2}"/>
              </a:ext>
            </a:extLst>
          </p:cNvPr>
          <p:cNvSpPr txBox="1"/>
          <p:nvPr userDrawn="1"/>
        </p:nvSpPr>
        <p:spPr>
          <a:xfrm>
            <a:off x="9179046" y="-683711"/>
            <a:ext cx="558797" cy="246221"/>
          </a:xfrm>
          <a:prstGeom prst="rect">
            <a:avLst/>
          </a:prstGeom>
          <a:noFill/>
        </p:spPr>
        <p:txBody>
          <a:bodyPr wrap="square" lIns="0" tIns="0" rIns="0" bIns="0" rtlCol="0">
            <a:spAutoFit/>
          </a:bodyPr>
          <a:lstStyle/>
          <a:p>
            <a:pPr algn="r"/>
            <a:r>
              <a:rPr lang="de-DE" sz="800" noProof="0">
                <a:solidFill>
                  <a:schemeClr val="accent1"/>
                </a:solidFill>
              </a:rPr>
              <a:t>Rechter Rand</a:t>
            </a:r>
          </a:p>
        </p:txBody>
      </p:sp>
      <p:sp>
        <p:nvSpPr>
          <p:cNvPr id="36" name="Textfeld 35">
            <a:extLst>
              <a:ext uri="{FF2B5EF4-FFF2-40B4-BE49-F238E27FC236}">
                <a16:creationId xmlns:a16="http://schemas.microsoft.com/office/drawing/2014/main" id="{C089D5A9-A319-447B-865B-E778FEC8AE1C}"/>
              </a:ext>
            </a:extLst>
          </p:cNvPr>
          <p:cNvSpPr txBox="1"/>
          <p:nvPr userDrawn="1"/>
        </p:nvSpPr>
        <p:spPr>
          <a:xfrm>
            <a:off x="4308991" y="-683711"/>
            <a:ext cx="558797" cy="246221"/>
          </a:xfrm>
          <a:prstGeom prst="rect">
            <a:avLst/>
          </a:prstGeom>
          <a:noFill/>
        </p:spPr>
        <p:txBody>
          <a:bodyPr wrap="square" lIns="0" tIns="0" rIns="0" bIns="0" rtlCol="0">
            <a:spAutoFit/>
          </a:bodyPr>
          <a:lstStyle/>
          <a:p>
            <a:pPr algn="r"/>
            <a:r>
              <a:rPr lang="de-DE" sz="800" noProof="0">
                <a:solidFill>
                  <a:schemeClr val="accent1"/>
                </a:solidFill>
              </a:rPr>
              <a:t>Leicht links der Mitte</a:t>
            </a:r>
          </a:p>
        </p:txBody>
      </p:sp>
      <p:sp>
        <p:nvSpPr>
          <p:cNvPr id="37" name="Textfeld 36">
            <a:extLst>
              <a:ext uri="{FF2B5EF4-FFF2-40B4-BE49-F238E27FC236}">
                <a16:creationId xmlns:a16="http://schemas.microsoft.com/office/drawing/2014/main" id="{96F27F7E-52D2-4EFE-A321-D930D1B265D7}"/>
              </a:ext>
            </a:extLst>
          </p:cNvPr>
          <p:cNvSpPr txBox="1"/>
          <p:nvPr userDrawn="1"/>
        </p:nvSpPr>
        <p:spPr>
          <a:xfrm>
            <a:off x="5064701" y="-683711"/>
            <a:ext cx="612195" cy="246221"/>
          </a:xfrm>
          <a:prstGeom prst="rect">
            <a:avLst/>
          </a:prstGeom>
          <a:noFill/>
        </p:spPr>
        <p:txBody>
          <a:bodyPr wrap="square" lIns="0" tIns="0" rIns="0" bIns="0" rtlCol="0">
            <a:spAutoFit/>
          </a:bodyPr>
          <a:lstStyle/>
          <a:p>
            <a:pPr algn="l"/>
            <a:r>
              <a:rPr lang="de-DE" sz="800" noProof="0">
                <a:solidFill>
                  <a:schemeClr val="accent1"/>
                </a:solidFill>
              </a:rPr>
              <a:t>Leicht rechts der Mitte</a:t>
            </a:r>
          </a:p>
        </p:txBody>
      </p:sp>
      <p:cxnSp>
        <p:nvCxnSpPr>
          <p:cNvPr id="38" name="Gerader Verbinder 37">
            <a:extLst>
              <a:ext uri="{FF2B5EF4-FFF2-40B4-BE49-F238E27FC236}">
                <a16:creationId xmlns:a16="http://schemas.microsoft.com/office/drawing/2014/main" id="{1FC1A2D6-CF24-4118-9F16-573369102166}"/>
              </a:ext>
            </a:extLst>
          </p:cNvPr>
          <p:cNvCxnSpPr>
            <a:cxnSpLocks/>
          </p:cNvCxnSpPr>
          <p:nvPr userDrawn="1"/>
        </p:nvCxnSpPr>
        <p:spPr bwMode="auto">
          <a:xfrm>
            <a:off x="4966244" y="-419100"/>
            <a:ext cx="0" cy="76199"/>
          </a:xfrm>
          <a:prstGeom prst="line">
            <a:avLst/>
          </a:prstGeom>
          <a:noFill/>
          <a:ln w="12700" cap="flat" cmpd="sng" algn="ctr">
            <a:solidFill>
              <a:schemeClr val="accent2"/>
            </a:solidFill>
            <a:prstDash val="solid"/>
            <a:round/>
            <a:headEnd type="none" w="med" len="med"/>
            <a:tailEnd type="none" w="med" len="med"/>
          </a:ln>
          <a:effectLst/>
        </p:spPr>
      </p:cxnSp>
      <p:sp>
        <p:nvSpPr>
          <p:cNvPr id="39" name="Textfeld 38">
            <a:extLst>
              <a:ext uri="{FF2B5EF4-FFF2-40B4-BE49-F238E27FC236}">
                <a16:creationId xmlns:a16="http://schemas.microsoft.com/office/drawing/2014/main" id="{F8603214-D37F-4C83-844B-FB22928D56B4}"/>
              </a:ext>
            </a:extLst>
          </p:cNvPr>
          <p:cNvSpPr txBox="1"/>
          <p:nvPr userDrawn="1"/>
        </p:nvSpPr>
        <p:spPr>
          <a:xfrm>
            <a:off x="4671308" y="-876652"/>
            <a:ext cx="558797" cy="123111"/>
          </a:xfrm>
          <a:prstGeom prst="rect">
            <a:avLst/>
          </a:prstGeom>
          <a:noFill/>
        </p:spPr>
        <p:txBody>
          <a:bodyPr wrap="square" lIns="0" tIns="0" rIns="0" bIns="0" rtlCol="0">
            <a:spAutoFit/>
          </a:bodyPr>
          <a:lstStyle/>
          <a:p>
            <a:pPr algn="ctr"/>
            <a:r>
              <a:rPr lang="de-DE" sz="800" noProof="0">
                <a:solidFill>
                  <a:schemeClr val="accent2"/>
                </a:solidFill>
              </a:rPr>
              <a:t>Mitte</a:t>
            </a:r>
          </a:p>
        </p:txBody>
      </p:sp>
      <p:sp>
        <p:nvSpPr>
          <p:cNvPr id="40" name="Textfeld 39">
            <a:extLst>
              <a:ext uri="{FF2B5EF4-FFF2-40B4-BE49-F238E27FC236}">
                <a16:creationId xmlns:a16="http://schemas.microsoft.com/office/drawing/2014/main" id="{EB1607F2-FC14-4FB0-92DE-6CE4A9137ADC}"/>
              </a:ext>
            </a:extLst>
          </p:cNvPr>
          <p:cNvSpPr txBox="1"/>
          <p:nvPr userDrawn="1"/>
        </p:nvSpPr>
        <p:spPr>
          <a:xfrm>
            <a:off x="-993654" y="85264"/>
            <a:ext cx="558797" cy="246221"/>
          </a:xfrm>
          <a:prstGeom prst="rect">
            <a:avLst/>
          </a:prstGeom>
          <a:noFill/>
        </p:spPr>
        <p:txBody>
          <a:bodyPr wrap="square" lIns="0" tIns="0" rIns="0" bIns="0" rtlCol="0">
            <a:spAutoFit/>
          </a:bodyPr>
          <a:lstStyle/>
          <a:p>
            <a:pPr algn="r"/>
            <a:r>
              <a:rPr lang="de-DE" sz="800" noProof="0">
                <a:solidFill>
                  <a:schemeClr val="accent1"/>
                </a:solidFill>
              </a:rPr>
              <a:t>Oberkante Titel</a:t>
            </a:r>
          </a:p>
        </p:txBody>
      </p:sp>
      <p:sp>
        <p:nvSpPr>
          <p:cNvPr id="41" name="Textfeld 40">
            <a:extLst>
              <a:ext uri="{FF2B5EF4-FFF2-40B4-BE49-F238E27FC236}">
                <a16:creationId xmlns:a16="http://schemas.microsoft.com/office/drawing/2014/main" id="{FF89DD40-1BBE-4136-A324-B0D7679D69CA}"/>
              </a:ext>
            </a:extLst>
          </p:cNvPr>
          <p:cNvSpPr txBox="1"/>
          <p:nvPr userDrawn="1"/>
        </p:nvSpPr>
        <p:spPr>
          <a:xfrm>
            <a:off x="-993654" y="881572"/>
            <a:ext cx="558797" cy="246221"/>
          </a:xfrm>
          <a:prstGeom prst="rect">
            <a:avLst/>
          </a:prstGeom>
          <a:noFill/>
        </p:spPr>
        <p:txBody>
          <a:bodyPr wrap="square" lIns="0" tIns="0" rIns="0" bIns="0" rtlCol="0">
            <a:spAutoFit/>
          </a:bodyPr>
          <a:lstStyle/>
          <a:p>
            <a:pPr algn="r"/>
            <a:r>
              <a:rPr lang="de-DE" sz="800" noProof="0">
                <a:solidFill>
                  <a:schemeClr val="accent1"/>
                </a:solidFill>
              </a:rPr>
              <a:t>Unterkante Titel</a:t>
            </a:r>
          </a:p>
        </p:txBody>
      </p:sp>
      <p:sp>
        <p:nvSpPr>
          <p:cNvPr id="42" name="Textfeld 41">
            <a:extLst>
              <a:ext uri="{FF2B5EF4-FFF2-40B4-BE49-F238E27FC236}">
                <a16:creationId xmlns:a16="http://schemas.microsoft.com/office/drawing/2014/main" id="{A331FF4C-8DC0-4340-97C1-FCD876C6C49C}"/>
              </a:ext>
            </a:extLst>
          </p:cNvPr>
          <p:cNvSpPr txBox="1"/>
          <p:nvPr userDrawn="1"/>
        </p:nvSpPr>
        <p:spPr>
          <a:xfrm>
            <a:off x="-993654" y="1293693"/>
            <a:ext cx="558797" cy="246221"/>
          </a:xfrm>
          <a:prstGeom prst="rect">
            <a:avLst/>
          </a:prstGeom>
          <a:noFill/>
        </p:spPr>
        <p:txBody>
          <a:bodyPr wrap="square" lIns="0" tIns="0" rIns="0" bIns="0" rtlCol="0">
            <a:spAutoFit/>
          </a:bodyPr>
          <a:lstStyle/>
          <a:p>
            <a:pPr algn="r"/>
            <a:r>
              <a:rPr lang="de-DE" sz="800" noProof="0">
                <a:solidFill>
                  <a:schemeClr val="accent1"/>
                </a:solidFill>
              </a:rPr>
              <a:t>Oberkante Inhalt</a:t>
            </a:r>
          </a:p>
        </p:txBody>
      </p:sp>
      <p:sp>
        <p:nvSpPr>
          <p:cNvPr id="43" name="Textfeld 42">
            <a:extLst>
              <a:ext uri="{FF2B5EF4-FFF2-40B4-BE49-F238E27FC236}">
                <a16:creationId xmlns:a16="http://schemas.microsoft.com/office/drawing/2014/main" id="{D01BA69F-11CD-4E52-A37E-05EA9BEA29C3}"/>
              </a:ext>
            </a:extLst>
          </p:cNvPr>
          <p:cNvSpPr txBox="1"/>
          <p:nvPr userDrawn="1"/>
        </p:nvSpPr>
        <p:spPr>
          <a:xfrm>
            <a:off x="-1546860" y="6308049"/>
            <a:ext cx="1112003" cy="246221"/>
          </a:xfrm>
          <a:prstGeom prst="rect">
            <a:avLst/>
          </a:prstGeom>
          <a:noFill/>
        </p:spPr>
        <p:txBody>
          <a:bodyPr wrap="square" lIns="0" tIns="0" rIns="0" bIns="0" rtlCol="0">
            <a:noAutofit/>
          </a:bodyPr>
          <a:lstStyle/>
          <a:p>
            <a:pPr algn="r"/>
            <a:r>
              <a:rPr lang="de-DE" sz="800" noProof="0">
                <a:solidFill>
                  <a:schemeClr val="accent1"/>
                </a:solidFill>
              </a:rPr>
              <a:t>Unterkante Inhalt wenn es keine Quelle gibt</a:t>
            </a:r>
          </a:p>
        </p:txBody>
      </p:sp>
      <p:sp>
        <p:nvSpPr>
          <p:cNvPr id="44" name="Textfeld 43">
            <a:extLst>
              <a:ext uri="{FF2B5EF4-FFF2-40B4-BE49-F238E27FC236}">
                <a16:creationId xmlns:a16="http://schemas.microsoft.com/office/drawing/2014/main" id="{A059893D-F506-4250-B888-B0C637835074}"/>
              </a:ext>
            </a:extLst>
          </p:cNvPr>
          <p:cNvSpPr txBox="1"/>
          <p:nvPr userDrawn="1"/>
        </p:nvSpPr>
        <p:spPr>
          <a:xfrm>
            <a:off x="-993654" y="3752451"/>
            <a:ext cx="558797" cy="123111"/>
          </a:xfrm>
          <a:prstGeom prst="rect">
            <a:avLst/>
          </a:prstGeom>
          <a:noFill/>
        </p:spPr>
        <p:txBody>
          <a:bodyPr wrap="square" lIns="0" tIns="0" rIns="0" bIns="0" rtlCol="0">
            <a:spAutoFit/>
          </a:bodyPr>
          <a:lstStyle/>
          <a:p>
            <a:pPr algn="r"/>
            <a:r>
              <a:rPr lang="de-DE" sz="800" noProof="0">
                <a:solidFill>
                  <a:schemeClr val="accent2"/>
                </a:solidFill>
              </a:rPr>
              <a:t>Mitte</a:t>
            </a:r>
          </a:p>
        </p:txBody>
      </p:sp>
      <p:sp>
        <p:nvSpPr>
          <p:cNvPr id="45" name="Textfeld 44">
            <a:extLst>
              <a:ext uri="{FF2B5EF4-FFF2-40B4-BE49-F238E27FC236}">
                <a16:creationId xmlns:a16="http://schemas.microsoft.com/office/drawing/2014/main" id="{E98A34E5-0A3B-4A03-AE7A-4FAD4CD2B926}"/>
              </a:ext>
            </a:extLst>
          </p:cNvPr>
          <p:cNvSpPr txBox="1"/>
          <p:nvPr userDrawn="1"/>
        </p:nvSpPr>
        <p:spPr>
          <a:xfrm>
            <a:off x="-993654" y="2922123"/>
            <a:ext cx="558797" cy="123111"/>
          </a:xfrm>
          <a:prstGeom prst="rect">
            <a:avLst/>
          </a:prstGeom>
          <a:noFill/>
        </p:spPr>
        <p:txBody>
          <a:bodyPr wrap="square" lIns="0" tIns="0" rIns="0" bIns="0" rtlCol="0">
            <a:spAutoFit/>
          </a:bodyPr>
          <a:lstStyle/>
          <a:p>
            <a:pPr algn="r"/>
            <a:r>
              <a:rPr lang="de-DE" sz="800" noProof="0">
                <a:solidFill>
                  <a:schemeClr val="accent1"/>
                </a:solidFill>
              </a:rPr>
              <a:t>1/3 Höhe</a:t>
            </a:r>
          </a:p>
        </p:txBody>
      </p:sp>
      <p:sp>
        <p:nvSpPr>
          <p:cNvPr id="46" name="Textfeld 45">
            <a:extLst>
              <a:ext uri="{FF2B5EF4-FFF2-40B4-BE49-F238E27FC236}">
                <a16:creationId xmlns:a16="http://schemas.microsoft.com/office/drawing/2014/main" id="{B9E71380-C5D5-4063-8323-4A1DCC051F60}"/>
              </a:ext>
            </a:extLst>
          </p:cNvPr>
          <p:cNvSpPr txBox="1"/>
          <p:nvPr userDrawn="1"/>
        </p:nvSpPr>
        <p:spPr>
          <a:xfrm>
            <a:off x="-993654" y="4614927"/>
            <a:ext cx="558797" cy="123111"/>
          </a:xfrm>
          <a:prstGeom prst="rect">
            <a:avLst/>
          </a:prstGeom>
          <a:noFill/>
        </p:spPr>
        <p:txBody>
          <a:bodyPr wrap="square" lIns="0" tIns="0" rIns="0" bIns="0" rtlCol="0">
            <a:spAutoFit/>
          </a:bodyPr>
          <a:lstStyle/>
          <a:p>
            <a:pPr algn="r"/>
            <a:r>
              <a:rPr lang="de-DE" sz="800" noProof="0">
                <a:solidFill>
                  <a:schemeClr val="accent1"/>
                </a:solidFill>
              </a:rPr>
              <a:t>2/3 Höhe</a:t>
            </a:r>
          </a:p>
        </p:txBody>
      </p:sp>
      <p:cxnSp>
        <p:nvCxnSpPr>
          <p:cNvPr id="48" name="Gerader Verbinder 47">
            <a:extLst>
              <a:ext uri="{FF2B5EF4-FFF2-40B4-BE49-F238E27FC236}">
                <a16:creationId xmlns:a16="http://schemas.microsoft.com/office/drawing/2014/main" id="{107420BA-2670-4783-951E-419230BA8058}"/>
              </a:ext>
            </a:extLst>
          </p:cNvPr>
          <p:cNvCxnSpPr/>
          <p:nvPr userDrawn="1"/>
        </p:nvCxnSpPr>
        <p:spPr bwMode="auto">
          <a:xfrm>
            <a:off x="-335495" y="6143626"/>
            <a:ext cx="216374" cy="0"/>
          </a:xfrm>
          <a:prstGeom prst="line">
            <a:avLst/>
          </a:prstGeom>
          <a:noFill/>
          <a:ln w="12700" cap="flat" cmpd="sng" algn="ctr">
            <a:solidFill>
              <a:srgbClr val="C0C0C0"/>
            </a:solidFill>
            <a:prstDash val="solid"/>
            <a:round/>
            <a:headEnd type="none" w="med" len="med"/>
            <a:tailEnd type="none" w="med" len="med"/>
          </a:ln>
          <a:effectLst/>
        </p:spPr>
      </p:cxnSp>
      <p:sp>
        <p:nvSpPr>
          <p:cNvPr id="50" name="Textfeld 49">
            <a:extLst>
              <a:ext uri="{FF2B5EF4-FFF2-40B4-BE49-F238E27FC236}">
                <a16:creationId xmlns:a16="http://schemas.microsoft.com/office/drawing/2014/main" id="{804A47F4-8697-400E-9802-4999294DFCA6}"/>
              </a:ext>
            </a:extLst>
          </p:cNvPr>
          <p:cNvSpPr txBox="1"/>
          <p:nvPr userDrawn="1"/>
        </p:nvSpPr>
        <p:spPr>
          <a:xfrm>
            <a:off x="-1546860" y="5895928"/>
            <a:ext cx="1112003" cy="246221"/>
          </a:xfrm>
          <a:prstGeom prst="rect">
            <a:avLst/>
          </a:prstGeom>
          <a:noFill/>
        </p:spPr>
        <p:txBody>
          <a:bodyPr wrap="square" lIns="0" tIns="0" rIns="0" bIns="0" rtlCol="0">
            <a:spAutoFit/>
          </a:bodyPr>
          <a:lstStyle/>
          <a:p>
            <a:pPr algn="r"/>
            <a:r>
              <a:rPr lang="de-DE" sz="800" noProof="0">
                <a:solidFill>
                  <a:schemeClr val="accent1"/>
                </a:solidFill>
              </a:rPr>
              <a:t>Unterkante Inhalt wenn es Quellen gibt</a:t>
            </a:r>
          </a:p>
        </p:txBody>
      </p:sp>
      <p:cxnSp>
        <p:nvCxnSpPr>
          <p:cNvPr id="52" name="Gerader Verbinder 51">
            <a:extLst>
              <a:ext uri="{FF2B5EF4-FFF2-40B4-BE49-F238E27FC236}">
                <a16:creationId xmlns:a16="http://schemas.microsoft.com/office/drawing/2014/main" id="{E7D8B1E3-FA77-4CCC-A1CF-0DF7DE9DE343}"/>
              </a:ext>
            </a:extLst>
          </p:cNvPr>
          <p:cNvCxnSpPr>
            <a:cxnSpLocks/>
          </p:cNvCxnSpPr>
          <p:nvPr userDrawn="1"/>
        </p:nvCxnSpPr>
        <p:spPr bwMode="auto">
          <a:xfrm rot="16200000">
            <a:off x="-157220" y="3887065"/>
            <a:ext cx="0" cy="76199"/>
          </a:xfrm>
          <a:prstGeom prst="line">
            <a:avLst/>
          </a:prstGeom>
          <a:noFill/>
          <a:ln w="12700" cap="flat" cmpd="sng" algn="ctr">
            <a:solidFill>
              <a:srgbClr val="C0C0C0"/>
            </a:solidFill>
            <a:prstDash val="solid"/>
            <a:round/>
            <a:headEnd type="none" w="med" len="med"/>
            <a:tailEnd type="none" w="med" len="med"/>
          </a:ln>
          <a:effectLst/>
        </p:spPr>
      </p:cxnSp>
      <p:cxnSp>
        <p:nvCxnSpPr>
          <p:cNvPr id="53" name="Gerader Verbinder 52">
            <a:extLst>
              <a:ext uri="{FF2B5EF4-FFF2-40B4-BE49-F238E27FC236}">
                <a16:creationId xmlns:a16="http://schemas.microsoft.com/office/drawing/2014/main" id="{493183A5-6435-4E44-9C34-87A51C1A518F}"/>
              </a:ext>
            </a:extLst>
          </p:cNvPr>
          <p:cNvCxnSpPr>
            <a:cxnSpLocks/>
          </p:cNvCxnSpPr>
          <p:nvPr userDrawn="1"/>
        </p:nvCxnSpPr>
        <p:spPr bwMode="auto">
          <a:xfrm rot="16200000">
            <a:off x="-157220" y="3690152"/>
            <a:ext cx="0" cy="76199"/>
          </a:xfrm>
          <a:prstGeom prst="line">
            <a:avLst/>
          </a:prstGeom>
          <a:noFill/>
          <a:ln w="12700" cap="flat" cmpd="sng" algn="ctr">
            <a:solidFill>
              <a:srgbClr val="C0C0C0"/>
            </a:solidFill>
            <a:prstDash val="solid"/>
            <a:round/>
            <a:headEnd type="none" w="med" len="med"/>
            <a:tailEnd type="none" w="med" len="med"/>
          </a:ln>
          <a:effectLst/>
        </p:spPr>
      </p:cxnSp>
      <p:sp>
        <p:nvSpPr>
          <p:cNvPr id="55" name="Textfeld 54">
            <a:extLst>
              <a:ext uri="{FF2B5EF4-FFF2-40B4-BE49-F238E27FC236}">
                <a16:creationId xmlns:a16="http://schemas.microsoft.com/office/drawing/2014/main" id="{EF7EFEC5-E1D6-4821-A9B2-A950D34FD925}"/>
              </a:ext>
            </a:extLst>
          </p:cNvPr>
          <p:cNvSpPr txBox="1"/>
          <p:nvPr userDrawn="1"/>
        </p:nvSpPr>
        <p:spPr>
          <a:xfrm>
            <a:off x="-1386959" y="3501068"/>
            <a:ext cx="558797" cy="246221"/>
          </a:xfrm>
          <a:prstGeom prst="rect">
            <a:avLst/>
          </a:prstGeom>
          <a:noFill/>
        </p:spPr>
        <p:txBody>
          <a:bodyPr wrap="square" lIns="0" tIns="0" rIns="0" bIns="0" rtlCol="0">
            <a:spAutoFit/>
          </a:bodyPr>
          <a:lstStyle/>
          <a:p>
            <a:pPr algn="r"/>
            <a:r>
              <a:rPr lang="de-DE" sz="800" noProof="0">
                <a:solidFill>
                  <a:schemeClr val="accent1"/>
                </a:solidFill>
              </a:rPr>
              <a:t>Leicht über der Mitte</a:t>
            </a:r>
          </a:p>
        </p:txBody>
      </p:sp>
      <p:sp>
        <p:nvSpPr>
          <p:cNvPr id="56" name="Textfeld 55">
            <a:extLst>
              <a:ext uri="{FF2B5EF4-FFF2-40B4-BE49-F238E27FC236}">
                <a16:creationId xmlns:a16="http://schemas.microsoft.com/office/drawing/2014/main" id="{93B54338-4999-4D07-8745-4A0B2523602D}"/>
              </a:ext>
            </a:extLst>
          </p:cNvPr>
          <p:cNvSpPr txBox="1"/>
          <p:nvPr userDrawn="1"/>
        </p:nvSpPr>
        <p:spPr>
          <a:xfrm>
            <a:off x="-1386959" y="3919933"/>
            <a:ext cx="558797" cy="246221"/>
          </a:xfrm>
          <a:prstGeom prst="rect">
            <a:avLst/>
          </a:prstGeom>
          <a:noFill/>
        </p:spPr>
        <p:txBody>
          <a:bodyPr wrap="square" lIns="0" tIns="0" rIns="0" bIns="0" rtlCol="0">
            <a:spAutoFit/>
          </a:bodyPr>
          <a:lstStyle/>
          <a:p>
            <a:pPr algn="r"/>
            <a:r>
              <a:rPr lang="de-DE" sz="800" noProof="0">
                <a:solidFill>
                  <a:schemeClr val="accent1"/>
                </a:solidFill>
              </a:rPr>
              <a:t>Leicht unter der Mitte</a:t>
            </a:r>
          </a:p>
        </p:txBody>
      </p:sp>
      <p:cxnSp>
        <p:nvCxnSpPr>
          <p:cNvPr id="57" name="Gerader Verbinder 56">
            <a:extLst>
              <a:ext uri="{FF2B5EF4-FFF2-40B4-BE49-F238E27FC236}">
                <a16:creationId xmlns:a16="http://schemas.microsoft.com/office/drawing/2014/main" id="{4EF6B7B7-D16B-4B84-ADF8-33A6F43D9984}"/>
              </a:ext>
            </a:extLst>
          </p:cNvPr>
          <p:cNvCxnSpPr>
            <a:cxnSpLocks/>
          </p:cNvCxnSpPr>
          <p:nvPr userDrawn="1"/>
        </p:nvCxnSpPr>
        <p:spPr bwMode="auto">
          <a:xfrm>
            <a:off x="8916156" y="-203200"/>
            <a:ext cx="0" cy="76199"/>
          </a:xfrm>
          <a:prstGeom prst="line">
            <a:avLst/>
          </a:prstGeom>
          <a:noFill/>
          <a:ln w="12700" cap="flat" cmpd="sng" algn="ctr">
            <a:solidFill>
              <a:srgbClr val="C0C0C0"/>
            </a:solidFill>
            <a:prstDash val="solid"/>
            <a:round/>
            <a:headEnd type="none" w="med" len="med"/>
            <a:tailEnd type="none" w="med" len="med"/>
          </a:ln>
          <a:effectLst/>
        </p:spPr>
      </p:cxnSp>
      <p:sp>
        <p:nvSpPr>
          <p:cNvPr id="58" name="Textfeld 57">
            <a:extLst>
              <a:ext uri="{FF2B5EF4-FFF2-40B4-BE49-F238E27FC236}">
                <a16:creationId xmlns:a16="http://schemas.microsoft.com/office/drawing/2014/main" id="{18D33738-11BF-4E66-B0FF-7E2A9557B0F3}"/>
              </a:ext>
            </a:extLst>
          </p:cNvPr>
          <p:cNvSpPr txBox="1"/>
          <p:nvPr userDrawn="1"/>
        </p:nvSpPr>
        <p:spPr>
          <a:xfrm>
            <a:off x="8303961" y="-683711"/>
            <a:ext cx="612195" cy="246221"/>
          </a:xfrm>
          <a:prstGeom prst="rect">
            <a:avLst/>
          </a:prstGeom>
          <a:noFill/>
        </p:spPr>
        <p:txBody>
          <a:bodyPr wrap="square" lIns="0" tIns="0" rIns="0" bIns="0" rtlCol="0">
            <a:spAutoFit/>
          </a:bodyPr>
          <a:lstStyle/>
          <a:p>
            <a:pPr algn="r"/>
            <a:r>
              <a:rPr lang="de-DE" sz="800" noProof="0">
                <a:solidFill>
                  <a:schemeClr val="accent1"/>
                </a:solidFill>
              </a:rPr>
              <a:t>Rechter Rand des Titels</a:t>
            </a:r>
          </a:p>
        </p:txBody>
      </p:sp>
      <p:grpSp>
        <p:nvGrpSpPr>
          <p:cNvPr id="54" name="Gruppieren 53">
            <a:extLst>
              <a:ext uri="{FF2B5EF4-FFF2-40B4-BE49-F238E27FC236}">
                <a16:creationId xmlns:a16="http://schemas.microsoft.com/office/drawing/2014/main" id="{392325A7-3428-4C99-A243-6C6EF0166732}"/>
              </a:ext>
            </a:extLst>
          </p:cNvPr>
          <p:cNvGrpSpPr/>
          <p:nvPr userDrawn="1"/>
        </p:nvGrpSpPr>
        <p:grpSpPr>
          <a:xfrm>
            <a:off x="8980277" y="310054"/>
            <a:ext cx="822349" cy="723198"/>
            <a:chOff x="4526279" y="-755040"/>
            <a:chExt cx="2253723" cy="1981991"/>
          </a:xfrm>
        </p:grpSpPr>
        <p:pic>
          <p:nvPicPr>
            <p:cNvPr id="59" name="Picture 13">
              <a:extLst>
                <a:ext uri="{FF2B5EF4-FFF2-40B4-BE49-F238E27FC236}">
                  <a16:creationId xmlns:a16="http://schemas.microsoft.com/office/drawing/2014/main" id="{982C4444-725D-4206-8973-B9A4F480F2E7}"/>
                </a:ext>
              </a:extLst>
            </p:cNvPr>
            <p:cNvPicPr>
              <a:picLocks noChangeAspect="1" noChangeArrowheads="1"/>
            </p:cNvPicPr>
            <p:nvPr userDrawn="1"/>
          </p:nvPicPr>
          <p:blipFill rotWithShape="1">
            <a:blip r:embed="rId19" cstate="print">
              <a:extLst>
                <a:ext uri="{28A0092B-C50C-407E-A947-70E740481C1C}">
                  <a14:useLocalDpi xmlns:a14="http://schemas.microsoft.com/office/drawing/2010/main" val="0"/>
                </a:ext>
              </a:extLst>
            </a:blip>
            <a:srcRect r="72945"/>
            <a:stretch/>
          </p:blipFill>
          <p:spPr bwMode="auto">
            <a:xfrm>
              <a:off x="5088859" y="-755040"/>
              <a:ext cx="1128566" cy="1078572"/>
            </a:xfrm>
            <a:prstGeom prst="rect">
              <a:avLst/>
            </a:prstGeom>
            <a:noFill/>
            <a:ln w="9525">
              <a:noFill/>
              <a:miter lim="800000"/>
              <a:headEnd/>
              <a:tailEnd/>
            </a:ln>
          </p:spPr>
        </p:pic>
        <p:pic>
          <p:nvPicPr>
            <p:cNvPr id="60" name="Picture 13">
              <a:extLst>
                <a:ext uri="{FF2B5EF4-FFF2-40B4-BE49-F238E27FC236}">
                  <a16:creationId xmlns:a16="http://schemas.microsoft.com/office/drawing/2014/main" id="{F9C4707F-3610-4626-9A59-97AC4F7A8DBA}"/>
                </a:ext>
              </a:extLst>
            </p:cNvPr>
            <p:cNvPicPr>
              <a:picLocks noChangeAspect="1" noChangeArrowheads="1"/>
            </p:cNvPicPr>
            <p:nvPr userDrawn="1"/>
          </p:nvPicPr>
          <p:blipFill rotWithShape="1">
            <a:blip r:embed="rId20" cstate="print">
              <a:extLst>
                <a:ext uri="{28A0092B-C50C-407E-A947-70E740481C1C}">
                  <a14:useLocalDpi xmlns:a14="http://schemas.microsoft.com/office/drawing/2010/main" val="0"/>
                </a:ext>
              </a:extLst>
            </a:blip>
            <a:srcRect l="29088"/>
            <a:stretch/>
          </p:blipFill>
          <p:spPr bwMode="auto">
            <a:xfrm>
              <a:off x="4526279" y="405168"/>
              <a:ext cx="2253723" cy="821783"/>
            </a:xfrm>
            <a:prstGeom prst="rect">
              <a:avLst/>
            </a:prstGeom>
            <a:noFill/>
            <a:ln w="9525">
              <a:noFill/>
              <a:miter lim="800000"/>
              <a:headEnd/>
              <a:tailEnd/>
            </a:ln>
          </p:spPr>
        </p:pic>
      </p:grpSp>
    </p:spTree>
    <p:extLst>
      <p:ext uri="{BB962C8B-B14F-4D97-AF65-F5344CB8AC3E}">
        <p14:creationId xmlns:p14="http://schemas.microsoft.com/office/powerpoint/2010/main" val="912834664"/>
      </p:ext>
    </p:extLst>
  </p:cSld>
  <p:clrMap bg1="lt1" tx1="dk1" bg2="lt2" tx2="dk2" accent1="accent1" accent2="accent2" accent3="accent3" accent4="accent4" accent5="accent5" accent6="accent6" hlink="hlink" folHlink="folHlink"/>
  <p:sldLayoutIdLst>
    <p:sldLayoutId id="2147483805" r:id="rId1"/>
    <p:sldLayoutId id="2147483802" r:id="rId2"/>
    <p:sldLayoutId id="2147483790" r:id="rId3"/>
    <p:sldLayoutId id="2147483791" r:id="rId4"/>
    <p:sldLayoutId id="2147483794" r:id="rId5"/>
    <p:sldLayoutId id="2147483792" r:id="rId6"/>
    <p:sldLayoutId id="2147483782" r:id="rId7"/>
    <p:sldLayoutId id="2147483783" r:id="rId8"/>
    <p:sldLayoutId id="2147483784" r:id="rId9"/>
    <p:sldLayoutId id="2147483793" r:id="rId10"/>
    <p:sldLayoutId id="2147483799" r:id="rId11"/>
    <p:sldLayoutId id="2147483789" r:id="rId12"/>
    <p:sldLayoutId id="2147483806" r:id="rId13"/>
  </p:sldLayoutIdLst>
  <p:hf sldNum="0" hdr="0"/>
  <p:txStyles>
    <p:titleStyle>
      <a:lvl1pPr algn="l" defTabSz="948823" rtl="0" eaLnBrk="1" fontAlgn="base" hangingPunct="1">
        <a:spcBef>
          <a:spcPct val="0"/>
        </a:spcBef>
        <a:spcAft>
          <a:spcPct val="0"/>
        </a:spcAft>
        <a:defRPr sz="2400" b="1" baseline="0">
          <a:solidFill>
            <a:schemeClr val="tx2"/>
          </a:solidFill>
          <a:latin typeface="+mj-lt"/>
          <a:ea typeface="+mj-ea"/>
          <a:cs typeface="+mj-cs"/>
        </a:defRPr>
      </a:lvl1pPr>
      <a:lvl2pPr algn="l" defTabSz="948823" rtl="0" eaLnBrk="1" fontAlgn="base" hangingPunct="1">
        <a:spcBef>
          <a:spcPct val="0"/>
        </a:spcBef>
        <a:spcAft>
          <a:spcPct val="0"/>
        </a:spcAft>
        <a:defRPr sz="2463" b="1">
          <a:solidFill>
            <a:srgbClr val="B10034"/>
          </a:solidFill>
          <a:latin typeface="Trebuchet MS" pitchFamily="34" charset="0"/>
        </a:defRPr>
      </a:lvl2pPr>
      <a:lvl3pPr algn="l" defTabSz="948823" rtl="0" eaLnBrk="1" fontAlgn="base" hangingPunct="1">
        <a:spcBef>
          <a:spcPct val="0"/>
        </a:spcBef>
        <a:spcAft>
          <a:spcPct val="0"/>
        </a:spcAft>
        <a:defRPr sz="2463" b="1">
          <a:solidFill>
            <a:srgbClr val="B10034"/>
          </a:solidFill>
          <a:latin typeface="Trebuchet MS" pitchFamily="34" charset="0"/>
        </a:defRPr>
      </a:lvl3pPr>
      <a:lvl4pPr algn="l" defTabSz="948823" rtl="0" eaLnBrk="1" fontAlgn="base" hangingPunct="1">
        <a:spcBef>
          <a:spcPct val="0"/>
        </a:spcBef>
        <a:spcAft>
          <a:spcPct val="0"/>
        </a:spcAft>
        <a:defRPr sz="2463" b="1">
          <a:solidFill>
            <a:srgbClr val="B10034"/>
          </a:solidFill>
          <a:latin typeface="Trebuchet MS" pitchFamily="34" charset="0"/>
        </a:defRPr>
      </a:lvl4pPr>
      <a:lvl5pPr algn="l" defTabSz="948823" rtl="0" eaLnBrk="1" fontAlgn="base" hangingPunct="1">
        <a:spcBef>
          <a:spcPct val="0"/>
        </a:spcBef>
        <a:spcAft>
          <a:spcPct val="0"/>
        </a:spcAft>
        <a:defRPr sz="2463" b="1">
          <a:solidFill>
            <a:srgbClr val="B10034"/>
          </a:solidFill>
          <a:latin typeface="Trebuchet MS" pitchFamily="34" charset="0"/>
        </a:defRPr>
      </a:lvl5pPr>
      <a:lvl6pPr marL="433060" algn="l" defTabSz="948823" rtl="0" eaLnBrk="1" fontAlgn="base" hangingPunct="1">
        <a:spcBef>
          <a:spcPct val="0"/>
        </a:spcBef>
        <a:spcAft>
          <a:spcPct val="0"/>
        </a:spcAft>
        <a:defRPr sz="2463" b="1">
          <a:solidFill>
            <a:srgbClr val="B10034"/>
          </a:solidFill>
          <a:latin typeface="Trebuchet MS" pitchFamily="34" charset="0"/>
        </a:defRPr>
      </a:lvl6pPr>
      <a:lvl7pPr marL="866120" algn="l" defTabSz="948823" rtl="0" eaLnBrk="1" fontAlgn="base" hangingPunct="1">
        <a:spcBef>
          <a:spcPct val="0"/>
        </a:spcBef>
        <a:spcAft>
          <a:spcPct val="0"/>
        </a:spcAft>
        <a:defRPr sz="2463" b="1">
          <a:solidFill>
            <a:srgbClr val="B10034"/>
          </a:solidFill>
          <a:latin typeface="Trebuchet MS" pitchFamily="34" charset="0"/>
        </a:defRPr>
      </a:lvl7pPr>
      <a:lvl8pPr marL="1299180" algn="l" defTabSz="948823" rtl="0" eaLnBrk="1" fontAlgn="base" hangingPunct="1">
        <a:spcBef>
          <a:spcPct val="0"/>
        </a:spcBef>
        <a:spcAft>
          <a:spcPct val="0"/>
        </a:spcAft>
        <a:defRPr sz="2463" b="1">
          <a:solidFill>
            <a:srgbClr val="B10034"/>
          </a:solidFill>
          <a:latin typeface="Trebuchet MS" pitchFamily="34" charset="0"/>
        </a:defRPr>
      </a:lvl8pPr>
      <a:lvl9pPr marL="1732239" algn="l" defTabSz="948823" rtl="0" eaLnBrk="1" fontAlgn="base" hangingPunct="1">
        <a:spcBef>
          <a:spcPct val="0"/>
        </a:spcBef>
        <a:spcAft>
          <a:spcPct val="0"/>
        </a:spcAft>
        <a:defRPr sz="2463" b="1">
          <a:solidFill>
            <a:srgbClr val="B10034"/>
          </a:solidFill>
          <a:latin typeface="Trebuchet MS" pitchFamily="34" charset="0"/>
        </a:defRPr>
      </a:lvl9pPr>
    </p:titleStyle>
    <p:bodyStyle>
      <a:lvl1pPr marL="258633" marR="0" indent="-258633" algn="l" defTabSz="948823" rtl="0" eaLnBrk="1" fontAlgn="base" latinLnBrk="0" hangingPunct="1">
        <a:lnSpc>
          <a:spcPct val="100000"/>
        </a:lnSpc>
        <a:spcBef>
          <a:spcPct val="20000"/>
        </a:spcBef>
        <a:spcAft>
          <a:spcPct val="0"/>
        </a:spcAft>
        <a:buClrTx/>
        <a:buSzTx/>
        <a:buFontTx/>
        <a:buChar char="•"/>
        <a:tabLst/>
        <a:defRPr sz="1600">
          <a:solidFill>
            <a:schemeClr val="tx1"/>
          </a:solidFill>
          <a:latin typeface="+mn-lt"/>
          <a:ea typeface="+mn-ea"/>
          <a:cs typeface="+mn-cs"/>
        </a:defRPr>
      </a:lvl1pPr>
      <a:lvl2pPr marL="506741" marR="0" indent="-248108" algn="l" defTabSz="948823" rtl="0" eaLnBrk="1" fontAlgn="base" latinLnBrk="0" hangingPunct="1">
        <a:lnSpc>
          <a:spcPct val="100000"/>
        </a:lnSpc>
        <a:spcBef>
          <a:spcPct val="20000"/>
        </a:spcBef>
        <a:spcAft>
          <a:spcPct val="0"/>
        </a:spcAft>
        <a:buClrTx/>
        <a:buSzTx/>
        <a:buFont typeface="Wingdings" panose="05000000000000000000" pitchFamily="2" charset="2"/>
        <a:buChar char="§"/>
        <a:tabLst/>
        <a:defRPr sz="1600">
          <a:solidFill>
            <a:schemeClr val="tx1"/>
          </a:solidFill>
          <a:latin typeface="+mn-lt"/>
        </a:defRPr>
      </a:lvl2pPr>
      <a:lvl3pPr marL="765374" marR="0" indent="-258633" algn="l" defTabSz="948823" rtl="0" eaLnBrk="1" fontAlgn="base" latinLnBrk="0" hangingPunct="1">
        <a:lnSpc>
          <a:spcPct val="100000"/>
        </a:lnSpc>
        <a:spcBef>
          <a:spcPct val="20000"/>
        </a:spcBef>
        <a:spcAft>
          <a:spcPct val="0"/>
        </a:spcAft>
        <a:buClrTx/>
        <a:buSzPct val="80000"/>
        <a:buFont typeface="Courier New" panose="02070309020205020404" pitchFamily="49" charset="0"/>
        <a:buChar char="o"/>
        <a:tabLst/>
        <a:defRPr sz="1600">
          <a:solidFill>
            <a:schemeClr val="tx1"/>
          </a:solidFill>
          <a:latin typeface="+mn-lt"/>
        </a:defRPr>
      </a:lvl3pPr>
      <a:lvl4pPr marL="1051123" marR="0" indent="-285750" algn="l" defTabSz="948823" rtl="0" eaLnBrk="1" fontAlgn="base" latinLnBrk="0" hangingPunct="1">
        <a:lnSpc>
          <a:spcPct val="100000"/>
        </a:lnSpc>
        <a:spcBef>
          <a:spcPct val="20000"/>
        </a:spcBef>
        <a:spcAft>
          <a:spcPct val="0"/>
        </a:spcAft>
        <a:buClrTx/>
        <a:buSzPct val="60000"/>
        <a:buFont typeface="Wingdings" panose="05000000000000000000" pitchFamily="2" charset="2"/>
        <a:buChar char="q"/>
        <a:tabLst/>
        <a:defRPr sz="1600">
          <a:solidFill>
            <a:schemeClr val="tx1"/>
          </a:solidFill>
          <a:latin typeface="+mn-lt"/>
        </a:defRPr>
      </a:lvl4pPr>
      <a:lvl5pPr marL="1272113" marR="0" indent="-249611" algn="l" defTabSz="948823" rtl="0" eaLnBrk="1" fontAlgn="base" latinLnBrk="0" hangingPunct="1">
        <a:lnSpc>
          <a:spcPct val="100000"/>
        </a:lnSpc>
        <a:spcBef>
          <a:spcPct val="20000"/>
        </a:spcBef>
        <a:spcAft>
          <a:spcPct val="0"/>
        </a:spcAft>
        <a:buClrTx/>
        <a:buSzTx/>
        <a:buFontTx/>
        <a:buChar char="•"/>
        <a:tabLst/>
        <a:defRPr sz="1600">
          <a:solidFill>
            <a:schemeClr val="tx1"/>
          </a:solidFill>
          <a:latin typeface="+mn-lt"/>
        </a:defRPr>
      </a:lvl5pPr>
      <a:lvl6pPr marL="2568285" indent="-237581" algn="l" defTabSz="948823" rtl="0" eaLnBrk="1" fontAlgn="base" hangingPunct="1">
        <a:spcBef>
          <a:spcPct val="20000"/>
        </a:spcBef>
        <a:spcAft>
          <a:spcPct val="0"/>
        </a:spcAft>
        <a:buChar char="•"/>
        <a:defRPr sz="1705">
          <a:solidFill>
            <a:schemeClr val="tx1"/>
          </a:solidFill>
          <a:latin typeface="+mn-lt"/>
        </a:defRPr>
      </a:lvl6pPr>
      <a:lvl7pPr marL="3001345" indent="-237581" algn="l" defTabSz="948823" rtl="0" eaLnBrk="1" fontAlgn="base" hangingPunct="1">
        <a:spcBef>
          <a:spcPct val="20000"/>
        </a:spcBef>
        <a:spcAft>
          <a:spcPct val="0"/>
        </a:spcAft>
        <a:buChar char="•"/>
        <a:defRPr sz="1705">
          <a:solidFill>
            <a:schemeClr val="tx1"/>
          </a:solidFill>
          <a:latin typeface="+mn-lt"/>
        </a:defRPr>
      </a:lvl7pPr>
      <a:lvl8pPr marL="3184794" indent="0" algn="l" defTabSz="948823" rtl="0" eaLnBrk="1" fontAlgn="base" hangingPunct="1">
        <a:spcBef>
          <a:spcPct val="20000"/>
        </a:spcBef>
        <a:spcAft>
          <a:spcPct val="0"/>
        </a:spcAft>
        <a:buNone/>
        <a:defRPr sz="2463">
          <a:solidFill>
            <a:schemeClr val="tx1"/>
          </a:solidFill>
          <a:latin typeface="+mn-lt"/>
        </a:defRPr>
      </a:lvl8pPr>
      <a:lvl9pPr marL="3867465" indent="-237581" algn="l" defTabSz="948823" rtl="0" eaLnBrk="1" fontAlgn="base" hangingPunct="1">
        <a:spcBef>
          <a:spcPct val="20000"/>
        </a:spcBef>
        <a:spcAft>
          <a:spcPct val="0"/>
        </a:spcAft>
        <a:buChar char="•"/>
        <a:defRPr sz="2463">
          <a:solidFill>
            <a:schemeClr val="tx1"/>
          </a:solidFill>
          <a:latin typeface="+mn-lt"/>
        </a:defRPr>
      </a:lvl9pPr>
    </p:bodyStyle>
    <p:otherStyle>
      <a:defPPr>
        <a:defRPr lang="de-DE"/>
      </a:defPPr>
      <a:lvl1pPr marL="0" algn="l" defTabSz="866120" rtl="0" eaLnBrk="1" latinLnBrk="0" hangingPunct="1">
        <a:defRPr sz="1705" kern="1200">
          <a:solidFill>
            <a:schemeClr val="tx1"/>
          </a:solidFill>
          <a:latin typeface="+mn-lt"/>
          <a:ea typeface="+mn-ea"/>
          <a:cs typeface="+mn-cs"/>
        </a:defRPr>
      </a:lvl1pPr>
      <a:lvl2pPr marL="433060" algn="l" defTabSz="866120" rtl="0" eaLnBrk="1" latinLnBrk="0" hangingPunct="1">
        <a:defRPr sz="1705" kern="1200">
          <a:solidFill>
            <a:schemeClr val="tx1"/>
          </a:solidFill>
          <a:latin typeface="+mn-lt"/>
          <a:ea typeface="+mn-ea"/>
          <a:cs typeface="+mn-cs"/>
        </a:defRPr>
      </a:lvl2pPr>
      <a:lvl3pPr marL="866120" algn="l" defTabSz="866120" rtl="0" eaLnBrk="1" latinLnBrk="0" hangingPunct="1">
        <a:defRPr sz="1705" kern="1200">
          <a:solidFill>
            <a:schemeClr val="tx1"/>
          </a:solidFill>
          <a:latin typeface="+mn-lt"/>
          <a:ea typeface="+mn-ea"/>
          <a:cs typeface="+mn-cs"/>
        </a:defRPr>
      </a:lvl3pPr>
      <a:lvl4pPr marL="1299180" algn="l" defTabSz="866120" rtl="0" eaLnBrk="1" latinLnBrk="0" hangingPunct="1">
        <a:defRPr sz="1705" kern="1200">
          <a:solidFill>
            <a:schemeClr val="tx1"/>
          </a:solidFill>
          <a:latin typeface="+mn-lt"/>
          <a:ea typeface="+mn-ea"/>
          <a:cs typeface="+mn-cs"/>
        </a:defRPr>
      </a:lvl4pPr>
      <a:lvl5pPr marL="1732239" algn="l" defTabSz="866120" rtl="0" eaLnBrk="1" latinLnBrk="0" hangingPunct="1">
        <a:defRPr sz="1705" kern="1200">
          <a:solidFill>
            <a:schemeClr val="tx1"/>
          </a:solidFill>
          <a:latin typeface="+mn-lt"/>
          <a:ea typeface="+mn-ea"/>
          <a:cs typeface="+mn-cs"/>
        </a:defRPr>
      </a:lvl5pPr>
      <a:lvl6pPr marL="2165299" algn="l" defTabSz="866120" rtl="0" eaLnBrk="1" latinLnBrk="0" hangingPunct="1">
        <a:defRPr sz="1705" kern="1200">
          <a:solidFill>
            <a:schemeClr val="tx1"/>
          </a:solidFill>
          <a:latin typeface="+mn-lt"/>
          <a:ea typeface="+mn-ea"/>
          <a:cs typeface="+mn-cs"/>
        </a:defRPr>
      </a:lvl6pPr>
      <a:lvl7pPr marL="2598359" algn="l" defTabSz="866120" rtl="0" eaLnBrk="1" latinLnBrk="0" hangingPunct="1">
        <a:defRPr sz="1705" kern="1200">
          <a:solidFill>
            <a:schemeClr val="tx1"/>
          </a:solidFill>
          <a:latin typeface="+mn-lt"/>
          <a:ea typeface="+mn-ea"/>
          <a:cs typeface="+mn-cs"/>
        </a:defRPr>
      </a:lvl7pPr>
      <a:lvl8pPr marL="3031419" algn="l" defTabSz="866120" rtl="0" eaLnBrk="1" latinLnBrk="0" hangingPunct="1">
        <a:defRPr sz="1705" kern="1200">
          <a:solidFill>
            <a:schemeClr val="tx1"/>
          </a:solidFill>
          <a:latin typeface="+mn-lt"/>
          <a:ea typeface="+mn-ea"/>
          <a:cs typeface="+mn-cs"/>
        </a:defRPr>
      </a:lvl8pPr>
      <a:lvl9pPr marL="3464479" algn="l" defTabSz="866120" rtl="0" eaLnBrk="1" latinLnBrk="0" hangingPunct="1">
        <a:defRPr sz="170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pos="615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ED5CE-846D-48D3-A62E-A874CAD93919}"/>
              </a:ext>
            </a:extLst>
          </p:cNvPr>
          <p:cNvSpPr>
            <a:spLocks noGrp="1"/>
          </p:cNvSpPr>
          <p:nvPr>
            <p:ph type="title"/>
          </p:nvPr>
        </p:nvSpPr>
        <p:spPr>
          <a:xfrm>
            <a:off x="168158" y="138757"/>
            <a:ext cx="8778133" cy="971337"/>
          </a:xfrm>
        </p:spPr>
        <p:txBody>
          <a:bodyPr/>
          <a:lstStyle/>
          <a:p>
            <a:r>
              <a:rPr lang="de-DE" dirty="0"/>
              <a:t>Studienverlauf</a:t>
            </a:r>
            <a:br>
              <a:rPr lang="de-DE" dirty="0"/>
            </a:br>
            <a:r>
              <a:rPr lang="de-DE" dirty="0"/>
              <a:t>Doppel-Bachelor-Programm Wirtschaftswissenschaften</a:t>
            </a:r>
          </a:p>
        </p:txBody>
      </p:sp>
      <p:sp>
        <p:nvSpPr>
          <p:cNvPr id="35" name="Rechteck 34">
            <a:extLst>
              <a:ext uri="{FF2B5EF4-FFF2-40B4-BE49-F238E27FC236}">
                <a16:creationId xmlns:a16="http://schemas.microsoft.com/office/drawing/2014/main" id="{4C154625-B3A6-4B03-B07E-0417FFD24FD4}"/>
              </a:ext>
            </a:extLst>
          </p:cNvPr>
          <p:cNvSpPr/>
          <p:nvPr/>
        </p:nvSpPr>
        <p:spPr>
          <a:xfrm>
            <a:off x="8144105" y="1436071"/>
            <a:ext cx="1425692" cy="1283798"/>
          </a:xfrm>
          <a:prstGeom prst="rect">
            <a:avLst/>
          </a:prstGeom>
          <a:solidFill>
            <a:schemeClr val="accent1">
              <a:lumMod val="60000"/>
              <a:lumOff val="40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Bachelor-Thesis (</a:t>
            </a:r>
            <a:r>
              <a:rPr lang="de-DE" sz="1100" dirty="0" err="1">
                <a:solidFill>
                  <a:schemeClr val="bg1"/>
                </a:solidFill>
                <a:latin typeface="Trebuchet MS" panose="020B0603020202020204" pitchFamily="34" charset="0"/>
              </a:rPr>
              <a:t>Travail</a:t>
            </a:r>
            <a:r>
              <a:rPr lang="de-DE" sz="1100" dirty="0">
                <a:solidFill>
                  <a:schemeClr val="bg1"/>
                </a:solidFill>
                <a:latin typeface="Trebuchet MS" panose="020B0603020202020204" pitchFamily="34" charset="0"/>
              </a:rPr>
              <a:t> de </a:t>
            </a:r>
            <a:r>
              <a:rPr lang="de-DE" sz="1100" dirty="0" err="1">
                <a:solidFill>
                  <a:schemeClr val="bg1"/>
                </a:solidFill>
                <a:latin typeface="Trebuchet MS" panose="020B0603020202020204" pitchFamily="34" charset="0"/>
              </a:rPr>
              <a:t>synthèse</a:t>
            </a:r>
            <a:r>
              <a:rPr lang="de-DE" sz="1100" dirty="0">
                <a:solidFill>
                  <a:schemeClr val="bg1"/>
                </a:solidFill>
                <a:latin typeface="Trebuchet MS" panose="020B0603020202020204" pitchFamily="34" charset="0"/>
              </a:rPr>
              <a:t>)</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(12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br>
              <a:rPr lang="de-DE" sz="1100" dirty="0">
                <a:solidFill>
                  <a:schemeClr val="bg1"/>
                </a:solidFill>
                <a:latin typeface="Trebuchet MS" panose="020B0603020202020204" pitchFamily="34" charset="0"/>
              </a:rPr>
            </a:br>
            <a:endParaRPr lang="de-DE" sz="1100" dirty="0">
              <a:solidFill>
                <a:schemeClr val="bg1"/>
              </a:solidFill>
              <a:latin typeface="Trebuchet MS" panose="020B0603020202020204" pitchFamily="34" charset="0"/>
            </a:endParaRPr>
          </a:p>
        </p:txBody>
      </p:sp>
      <p:sp>
        <p:nvSpPr>
          <p:cNvPr id="43" name="Rechteck 42">
            <a:extLst>
              <a:ext uri="{FF2B5EF4-FFF2-40B4-BE49-F238E27FC236}">
                <a16:creationId xmlns:a16="http://schemas.microsoft.com/office/drawing/2014/main" id="{AE3EE274-2E63-4B47-8075-18A78263AD6B}"/>
              </a:ext>
            </a:extLst>
          </p:cNvPr>
          <p:cNvSpPr/>
          <p:nvPr/>
        </p:nvSpPr>
        <p:spPr>
          <a:xfrm>
            <a:off x="315475" y="4178513"/>
            <a:ext cx="1443000" cy="585000"/>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Rechnungslegung</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4" name="Rechteck 43">
            <a:extLst>
              <a:ext uri="{FF2B5EF4-FFF2-40B4-BE49-F238E27FC236}">
                <a16:creationId xmlns:a16="http://schemas.microsoft.com/office/drawing/2014/main" id="{28EBE690-4368-42C2-B940-2BD64694EAC1}"/>
              </a:ext>
            </a:extLst>
          </p:cNvPr>
          <p:cNvSpPr/>
          <p:nvPr/>
        </p:nvSpPr>
        <p:spPr>
          <a:xfrm>
            <a:off x="1887332" y="4818112"/>
            <a:ext cx="1443000" cy="639089"/>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Produktion &amp; Interne Unternehmens-rechnung</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5" name="Rechteck 44">
            <a:extLst>
              <a:ext uri="{FF2B5EF4-FFF2-40B4-BE49-F238E27FC236}">
                <a16:creationId xmlns:a16="http://schemas.microsoft.com/office/drawing/2014/main" id="{99CDA6CD-FACB-412D-80FB-99A35B7DF2F6}"/>
              </a:ext>
            </a:extLst>
          </p:cNvPr>
          <p:cNvSpPr/>
          <p:nvPr/>
        </p:nvSpPr>
        <p:spPr>
          <a:xfrm>
            <a:off x="5045395" y="4152424"/>
            <a:ext cx="1425735" cy="622469"/>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latin typeface="Trebuchet MS" panose="020B0603020202020204" pitchFamily="34" charset="0"/>
              </a:rPr>
              <a:t>Investition &amp; Finanzierung</a:t>
            </a:r>
            <a:endParaRPr lang="de-DE" sz="1100" dirty="0">
              <a:solidFill>
                <a:schemeClr val="bg1"/>
              </a:solidFill>
              <a:latin typeface="Trebuchet MS" panose="020B0603020202020204" pitchFamily="34" charset="0"/>
            </a:endParaRP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6" name="Rechteck 45">
            <a:extLst>
              <a:ext uri="{FF2B5EF4-FFF2-40B4-BE49-F238E27FC236}">
                <a16:creationId xmlns:a16="http://schemas.microsoft.com/office/drawing/2014/main" id="{C9926D86-83F2-4D55-BD14-6372020D3C1F}"/>
              </a:ext>
            </a:extLst>
          </p:cNvPr>
          <p:cNvSpPr/>
          <p:nvPr/>
        </p:nvSpPr>
        <p:spPr>
          <a:xfrm>
            <a:off x="3456051" y="4831513"/>
            <a:ext cx="1443000" cy="617836"/>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Grundlagen der Makroökonomie</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8" name="Rechteck 47">
            <a:extLst>
              <a:ext uri="{FF2B5EF4-FFF2-40B4-BE49-F238E27FC236}">
                <a16:creationId xmlns:a16="http://schemas.microsoft.com/office/drawing/2014/main" id="{C604BCB5-6D59-4AAC-9EA6-AA8FD14F6D52}"/>
              </a:ext>
            </a:extLst>
          </p:cNvPr>
          <p:cNvSpPr/>
          <p:nvPr/>
        </p:nvSpPr>
        <p:spPr>
          <a:xfrm>
            <a:off x="332402" y="3445906"/>
            <a:ext cx="1443000" cy="640631"/>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Betriebliches Informations-management</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9" name="Rechteck 48">
            <a:extLst>
              <a:ext uri="{FF2B5EF4-FFF2-40B4-BE49-F238E27FC236}">
                <a16:creationId xmlns:a16="http://schemas.microsoft.com/office/drawing/2014/main" id="{BDCEE608-482D-4631-902A-6FDC2005D9DA}"/>
              </a:ext>
            </a:extLst>
          </p:cNvPr>
          <p:cNvSpPr/>
          <p:nvPr/>
        </p:nvSpPr>
        <p:spPr>
          <a:xfrm>
            <a:off x="3444228" y="2745268"/>
            <a:ext cx="1443000" cy="649168"/>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a:solidFill>
                  <a:schemeClr val="bg1"/>
                </a:solidFill>
                <a:latin typeface="Trebuchet MS" panose="020B0603020202020204" pitchFamily="34" charset="0"/>
              </a:rPr>
              <a:t>Stichprobenbasierte Datenanalyse</a:t>
            </a:r>
            <a:br>
              <a:rPr lang="de-DE" sz="1100" dirty="0">
                <a:latin typeface="Trebuchet MS" panose="020B0603020202020204" pitchFamily="34" charset="0"/>
              </a:rPr>
            </a:br>
            <a:r>
              <a:rPr lang="de-DE" sz="1100" dirty="0">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latin typeface="Trebuchet MS" panose="020B0603020202020204" pitchFamily="34" charset="0"/>
              </a:rPr>
              <a:t>)</a:t>
            </a:r>
          </a:p>
        </p:txBody>
      </p:sp>
      <p:sp>
        <p:nvSpPr>
          <p:cNvPr id="50" name="Rechteck 49">
            <a:extLst>
              <a:ext uri="{FF2B5EF4-FFF2-40B4-BE49-F238E27FC236}">
                <a16:creationId xmlns:a16="http://schemas.microsoft.com/office/drawing/2014/main" id="{AA55377E-6BD3-4ED5-A0E3-9C67547A28D7}"/>
              </a:ext>
            </a:extLst>
          </p:cNvPr>
          <p:cNvSpPr/>
          <p:nvPr/>
        </p:nvSpPr>
        <p:spPr>
          <a:xfrm>
            <a:off x="1890018" y="4157940"/>
            <a:ext cx="1443000" cy="621479"/>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Applied </a:t>
            </a:r>
            <a:r>
              <a:rPr lang="de-DE" sz="1100" dirty="0" err="1">
                <a:solidFill>
                  <a:schemeClr val="bg1"/>
                </a:solidFill>
                <a:latin typeface="Trebuchet MS" panose="020B0603020202020204" pitchFamily="34" charset="0"/>
              </a:rPr>
              <a:t>Artificial</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Intelligence</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51" name="Rechteck 50">
            <a:extLst>
              <a:ext uri="{FF2B5EF4-FFF2-40B4-BE49-F238E27FC236}">
                <a16:creationId xmlns:a16="http://schemas.microsoft.com/office/drawing/2014/main" id="{032EA15A-F398-4594-AB09-D273C31D6804}"/>
              </a:ext>
            </a:extLst>
          </p:cNvPr>
          <p:cNvSpPr/>
          <p:nvPr/>
        </p:nvSpPr>
        <p:spPr>
          <a:xfrm>
            <a:off x="317502" y="5512406"/>
            <a:ext cx="1443000" cy="611245"/>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latin typeface="Trebuchet MS" panose="020B0603020202020204" pitchFamily="34" charset="0"/>
              </a:rPr>
              <a:t>Einführung in die Wirtschafts-wissenschaften</a:t>
            </a:r>
            <a:br>
              <a:rPr lang="de-DE" sz="1100" dirty="0">
                <a:latin typeface="Trebuchet MS" panose="020B0603020202020204" pitchFamily="34" charset="0"/>
              </a:rPr>
            </a:br>
            <a:r>
              <a:rPr lang="de-DE" sz="1100" dirty="0">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latin typeface="Trebuchet MS" panose="020B0603020202020204" pitchFamily="34" charset="0"/>
              </a:rPr>
              <a:t>)</a:t>
            </a:r>
          </a:p>
        </p:txBody>
      </p:sp>
      <p:sp>
        <p:nvSpPr>
          <p:cNvPr id="52" name="Rechteck 51">
            <a:extLst>
              <a:ext uri="{FF2B5EF4-FFF2-40B4-BE49-F238E27FC236}">
                <a16:creationId xmlns:a16="http://schemas.microsoft.com/office/drawing/2014/main" id="{01C8BD10-20E5-4F92-970B-5A226D166BE6}"/>
              </a:ext>
            </a:extLst>
          </p:cNvPr>
          <p:cNvSpPr/>
          <p:nvPr/>
        </p:nvSpPr>
        <p:spPr>
          <a:xfrm>
            <a:off x="3456051" y="5510942"/>
            <a:ext cx="1443000" cy="611245"/>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latin typeface="Trebuchet MS" panose="020B0603020202020204" pitchFamily="34" charset="0"/>
              </a:rPr>
              <a:t>Öffentliches Recht</a:t>
            </a:r>
          </a:p>
          <a:p>
            <a:pPr algn="ctr" defTabSz="1637191">
              <a:lnSpc>
                <a:spcPct val="85000"/>
              </a:lnSpc>
              <a:spcAft>
                <a:spcPts val="0"/>
              </a:spcAft>
            </a:pPr>
            <a:r>
              <a:rPr lang="de-DE" sz="1100" dirty="0">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latin typeface="Trebuchet MS" panose="020B0603020202020204" pitchFamily="34" charset="0"/>
              </a:rPr>
              <a:t>)</a:t>
            </a:r>
          </a:p>
        </p:txBody>
      </p:sp>
      <p:sp>
        <p:nvSpPr>
          <p:cNvPr id="54" name="Rechteck 53">
            <a:extLst>
              <a:ext uri="{FF2B5EF4-FFF2-40B4-BE49-F238E27FC236}">
                <a16:creationId xmlns:a16="http://schemas.microsoft.com/office/drawing/2014/main" id="{D4C2B1E5-4F4D-4E2D-B1CA-E4675FF5455E}"/>
              </a:ext>
            </a:extLst>
          </p:cNvPr>
          <p:cNvSpPr/>
          <p:nvPr/>
        </p:nvSpPr>
        <p:spPr>
          <a:xfrm>
            <a:off x="1878824" y="3458128"/>
            <a:ext cx="1443000" cy="639089"/>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Bef>
                <a:spcPct val="0"/>
              </a:spcBef>
              <a:spcAft>
                <a:spcPts val="0"/>
              </a:spcAft>
            </a:pPr>
            <a:r>
              <a:rPr lang="de-DE" sz="1100" dirty="0">
                <a:solidFill>
                  <a:schemeClr val="bg1"/>
                </a:solidFill>
                <a:latin typeface="Trebuchet MS" panose="020B0603020202020204" pitchFamily="34" charset="0"/>
              </a:rPr>
              <a:t>Einführung in die statistische Datenanalyse</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55" name="Rechteck 54">
            <a:extLst>
              <a:ext uri="{FF2B5EF4-FFF2-40B4-BE49-F238E27FC236}">
                <a16:creationId xmlns:a16="http://schemas.microsoft.com/office/drawing/2014/main" id="{E84C1B6C-93DC-4158-A00E-CFF813EA8B6E}"/>
              </a:ext>
            </a:extLst>
          </p:cNvPr>
          <p:cNvSpPr/>
          <p:nvPr/>
        </p:nvSpPr>
        <p:spPr>
          <a:xfrm>
            <a:off x="320188" y="4831513"/>
            <a:ext cx="1443000" cy="617836"/>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latin typeface="Trebuchet MS" panose="020B0603020202020204" pitchFamily="34" charset="0"/>
              </a:rPr>
              <a:t>Sozialwissenschaften</a:t>
            </a:r>
            <a:br>
              <a:rPr lang="de-DE" sz="1100" dirty="0">
                <a:latin typeface="Trebuchet MS" panose="020B0603020202020204" pitchFamily="34" charset="0"/>
              </a:rPr>
            </a:br>
            <a:r>
              <a:rPr lang="de-DE" sz="1100" dirty="0">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latin typeface="Trebuchet MS" panose="020B0603020202020204" pitchFamily="34" charset="0"/>
              </a:rPr>
              <a:t>)</a:t>
            </a:r>
          </a:p>
        </p:txBody>
      </p:sp>
      <p:sp>
        <p:nvSpPr>
          <p:cNvPr id="56" name="Rechteck 55">
            <a:extLst>
              <a:ext uri="{FF2B5EF4-FFF2-40B4-BE49-F238E27FC236}">
                <a16:creationId xmlns:a16="http://schemas.microsoft.com/office/drawing/2014/main" id="{A35E7D92-2D16-4E9B-B130-9B4E0D6D61D9}"/>
              </a:ext>
            </a:extLst>
          </p:cNvPr>
          <p:cNvSpPr/>
          <p:nvPr/>
        </p:nvSpPr>
        <p:spPr>
          <a:xfrm>
            <a:off x="3455388" y="4146331"/>
            <a:ext cx="1443000" cy="633088"/>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Staat und Markt</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58" name="Rechteck 57">
            <a:extLst>
              <a:ext uri="{FF2B5EF4-FFF2-40B4-BE49-F238E27FC236}">
                <a16:creationId xmlns:a16="http://schemas.microsoft.com/office/drawing/2014/main" id="{BC8CFFC4-521A-4A83-84E9-8E68B2439BF2}"/>
              </a:ext>
            </a:extLst>
          </p:cNvPr>
          <p:cNvSpPr/>
          <p:nvPr/>
        </p:nvSpPr>
        <p:spPr>
          <a:xfrm>
            <a:off x="1882736" y="2748171"/>
            <a:ext cx="1443000" cy="645568"/>
          </a:xfrm>
          <a:prstGeom prst="rect">
            <a:avLst/>
          </a:prstGeom>
          <a:solidFill>
            <a:schemeClr val="accent3">
              <a:lumMod val="75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Business French</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b="1"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60" name="Rechteck 59">
            <a:extLst>
              <a:ext uri="{FF2B5EF4-FFF2-40B4-BE49-F238E27FC236}">
                <a16:creationId xmlns:a16="http://schemas.microsoft.com/office/drawing/2014/main" id="{A58BC30E-B14C-44E1-B5FB-FF253244CAE0}"/>
              </a:ext>
            </a:extLst>
          </p:cNvPr>
          <p:cNvSpPr/>
          <p:nvPr/>
        </p:nvSpPr>
        <p:spPr>
          <a:xfrm>
            <a:off x="5024071" y="1411750"/>
            <a:ext cx="1443000" cy="1323948"/>
          </a:xfrm>
          <a:prstGeom prst="rect">
            <a:avLst/>
          </a:prstGeom>
          <a:solidFill>
            <a:schemeClr val="accent3">
              <a:lumMod val="75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b="1" dirty="0">
                <a:solidFill>
                  <a:schemeClr val="bg1"/>
                </a:solidFill>
                <a:latin typeface="Trebuchet MS" panose="020B0603020202020204" pitchFamily="34" charset="0"/>
              </a:rPr>
              <a:t>1 Wahlmodul aus:</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International Trade</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International </a:t>
            </a:r>
            <a:r>
              <a:rPr lang="de-DE" sz="1100" dirty="0" err="1">
                <a:solidFill>
                  <a:schemeClr val="bg1"/>
                </a:solidFill>
                <a:latin typeface="Trebuchet MS" panose="020B0603020202020204" pitchFamily="34" charset="0"/>
              </a:rPr>
              <a:t>Macroeconomics</a:t>
            </a:r>
            <a:r>
              <a:rPr lang="de-DE" sz="1100" dirty="0">
                <a:solidFill>
                  <a:schemeClr val="bg1"/>
                </a:solidFill>
                <a:latin typeface="Trebuchet MS" panose="020B0603020202020204" pitchFamily="34" charset="0"/>
              </a:rPr>
              <a:t> and Finance</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63" name="Rechteck 62">
            <a:extLst>
              <a:ext uri="{FF2B5EF4-FFF2-40B4-BE49-F238E27FC236}">
                <a16:creationId xmlns:a16="http://schemas.microsoft.com/office/drawing/2014/main" id="{CAB04E01-9E73-4E60-889B-E9F960019CA3}"/>
              </a:ext>
            </a:extLst>
          </p:cNvPr>
          <p:cNvSpPr/>
          <p:nvPr/>
        </p:nvSpPr>
        <p:spPr>
          <a:xfrm>
            <a:off x="5028872" y="2793222"/>
            <a:ext cx="1443000" cy="129331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1637191">
              <a:lnSpc>
                <a:spcPct val="85000"/>
              </a:lnSpc>
              <a:spcAft>
                <a:spcPts val="0"/>
              </a:spcAft>
            </a:pPr>
            <a:r>
              <a:rPr lang="de-DE" sz="1100" b="1" dirty="0">
                <a:solidFill>
                  <a:schemeClr val="bg1"/>
                </a:solidFill>
                <a:latin typeface="Trebuchet MS" panose="020B0603020202020204" pitchFamily="34" charset="0"/>
              </a:rPr>
              <a:t>1 Pflichtmodul aus:</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International Business and Innovation</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Corporate Finance</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Rechnungslegung (HGB)</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64" name="Rechteck 63">
            <a:extLst>
              <a:ext uri="{FF2B5EF4-FFF2-40B4-BE49-F238E27FC236}">
                <a16:creationId xmlns:a16="http://schemas.microsoft.com/office/drawing/2014/main" id="{2C7AB7FD-026E-40DF-83BB-F05CDA332C27}"/>
              </a:ext>
            </a:extLst>
          </p:cNvPr>
          <p:cNvSpPr/>
          <p:nvPr/>
        </p:nvSpPr>
        <p:spPr>
          <a:xfrm>
            <a:off x="6572981" y="2781170"/>
            <a:ext cx="2993005" cy="3340731"/>
          </a:xfrm>
          <a:prstGeom prst="rect">
            <a:avLst/>
          </a:prstGeom>
          <a:solidFill>
            <a:schemeClr val="accent1">
              <a:lumMod val="75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b="1" dirty="0">
                <a:solidFill>
                  <a:schemeClr val="bg1"/>
                </a:solidFill>
                <a:latin typeface="Trebuchet MS" panose="020B0603020202020204" pitchFamily="34" charset="0"/>
              </a:rPr>
              <a:t>Mind. 48 </a:t>
            </a:r>
            <a:r>
              <a:rPr lang="de-DE" sz="1100" b="1" dirty="0" err="1">
                <a:solidFill>
                  <a:schemeClr val="bg1"/>
                </a:solidFill>
                <a:latin typeface="Trebuchet MS" panose="020B0603020202020204" pitchFamily="34" charset="0"/>
              </a:rPr>
              <a:t>Credits</a:t>
            </a:r>
            <a:r>
              <a:rPr lang="de-DE" sz="1100" b="1" dirty="0">
                <a:solidFill>
                  <a:schemeClr val="bg1"/>
                </a:solidFill>
                <a:latin typeface="Trebuchet MS" panose="020B0603020202020204" pitchFamily="34" charset="0"/>
              </a:rPr>
              <a:t> sind zu wählen:</a:t>
            </a:r>
          </a:p>
          <a:p>
            <a:pPr marL="171450" indent="-171450" defTabSz="1637191">
              <a:lnSpc>
                <a:spcPct val="85000"/>
              </a:lnSpc>
              <a:spcAft>
                <a:spcPts val="0"/>
              </a:spcAft>
              <a:buFont typeface="Arial" panose="020B0604020202020204" pitchFamily="34" charset="0"/>
              <a:buChar char="•"/>
            </a:pPr>
            <a:r>
              <a:rPr lang="de-DE" sz="1100" dirty="0" err="1">
                <a:solidFill>
                  <a:schemeClr val="bg1"/>
                </a:solidFill>
                <a:latin typeface="Trebuchet MS" panose="020B0603020202020204" pitchFamily="34" charset="0"/>
              </a:rPr>
              <a:t>Econométrie</a:t>
            </a:r>
            <a:r>
              <a:rPr lang="de-DE" sz="1100" dirty="0">
                <a:solidFill>
                  <a:schemeClr val="bg1"/>
                </a:solidFill>
                <a:latin typeface="Trebuchet MS" panose="020B0603020202020204" pitchFamily="34" charset="0"/>
              </a:rPr>
              <a:t>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err="1">
                <a:solidFill>
                  <a:schemeClr val="bg1"/>
                </a:solidFill>
                <a:latin typeface="Trebuchet MS" panose="020B0603020202020204" pitchFamily="34" charset="0"/>
              </a:rPr>
              <a:t>Economie</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monétaire</a:t>
            </a:r>
            <a:r>
              <a:rPr lang="de-DE" sz="1100" dirty="0">
                <a:solidFill>
                  <a:schemeClr val="bg1"/>
                </a:solidFill>
                <a:latin typeface="Trebuchet MS" panose="020B0603020202020204" pitchFamily="34" charset="0"/>
              </a:rPr>
              <a:t> et </a:t>
            </a:r>
            <a:r>
              <a:rPr lang="de-DE" sz="1100" dirty="0" err="1">
                <a:solidFill>
                  <a:schemeClr val="bg1"/>
                </a:solidFill>
                <a:latin typeface="Trebuchet MS" panose="020B0603020202020204" pitchFamily="34" charset="0"/>
              </a:rPr>
              <a:t>financière</a:t>
            </a:r>
            <a:r>
              <a:rPr lang="de-DE" sz="1100" dirty="0">
                <a:solidFill>
                  <a:schemeClr val="bg1"/>
                </a:solidFill>
                <a:latin typeface="Trebuchet MS" panose="020B0603020202020204" pitchFamily="34" charset="0"/>
              </a:rPr>
              <a:t>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Gestion </a:t>
            </a:r>
            <a:r>
              <a:rPr lang="de-DE" sz="1100" dirty="0" err="1">
                <a:solidFill>
                  <a:schemeClr val="bg1"/>
                </a:solidFill>
                <a:latin typeface="Trebuchet MS" panose="020B0603020202020204" pitchFamily="34" charset="0"/>
              </a:rPr>
              <a:t>stratégique</a:t>
            </a:r>
            <a:r>
              <a:rPr lang="de-DE" sz="1100" dirty="0">
                <a:solidFill>
                  <a:schemeClr val="bg1"/>
                </a:solidFill>
                <a:latin typeface="Trebuchet MS" panose="020B0603020202020204" pitchFamily="34" charset="0"/>
              </a:rPr>
              <a:t> des </a:t>
            </a:r>
            <a:r>
              <a:rPr lang="de-DE" sz="1100" dirty="0" err="1">
                <a:solidFill>
                  <a:schemeClr val="bg1"/>
                </a:solidFill>
                <a:latin typeface="Trebuchet MS" panose="020B0603020202020204" pitchFamily="34" charset="0"/>
              </a:rPr>
              <a:t>ressources</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humaines</a:t>
            </a:r>
            <a:r>
              <a:rPr lang="de-DE" sz="1100" dirty="0">
                <a:solidFill>
                  <a:schemeClr val="bg1"/>
                </a:solidFill>
                <a:latin typeface="Trebuchet MS" panose="020B0603020202020204" pitchFamily="34" charset="0"/>
              </a:rPr>
              <a:t>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Supply Chain Management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Analyse des </a:t>
            </a:r>
            <a:r>
              <a:rPr lang="de-DE" sz="1100" dirty="0" err="1">
                <a:solidFill>
                  <a:schemeClr val="bg1"/>
                </a:solidFill>
                <a:latin typeface="Trebuchet MS" panose="020B0603020202020204" pitchFamily="34" charset="0"/>
              </a:rPr>
              <a:t>états</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financiers</a:t>
            </a:r>
            <a:r>
              <a:rPr lang="de-DE" sz="1100" dirty="0">
                <a:solidFill>
                  <a:schemeClr val="bg1"/>
                </a:solidFill>
                <a:latin typeface="Trebuchet MS" panose="020B0603020202020204" pitchFamily="34" charset="0"/>
              </a:rPr>
              <a:t> et </a:t>
            </a:r>
            <a:r>
              <a:rPr lang="de-DE" sz="1100" dirty="0" err="1">
                <a:solidFill>
                  <a:schemeClr val="bg1"/>
                </a:solidFill>
                <a:latin typeface="Trebuchet MS" panose="020B0603020202020204" pitchFamily="34" charset="0"/>
              </a:rPr>
              <a:t>financement</a:t>
            </a:r>
            <a:r>
              <a:rPr lang="de-DE" sz="1100" dirty="0">
                <a:solidFill>
                  <a:schemeClr val="bg1"/>
                </a:solidFill>
                <a:latin typeface="Trebuchet MS" panose="020B0603020202020204" pitchFamily="34" charset="0"/>
              </a:rPr>
              <a:t> de </a:t>
            </a:r>
            <a:r>
              <a:rPr lang="de-DE" sz="1100" dirty="0" err="1">
                <a:solidFill>
                  <a:schemeClr val="bg1"/>
                </a:solidFill>
                <a:latin typeface="Trebuchet MS" panose="020B0603020202020204" pitchFamily="34" charset="0"/>
              </a:rPr>
              <a:t>l‘entreprise</a:t>
            </a:r>
            <a:r>
              <a:rPr lang="de-DE" sz="1100" dirty="0">
                <a:solidFill>
                  <a:schemeClr val="bg1"/>
                </a:solidFill>
                <a:latin typeface="Trebuchet MS" panose="020B0603020202020204" pitchFamily="34" charset="0"/>
              </a:rPr>
              <a:t>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Digital Transformation (5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err="1">
                <a:solidFill>
                  <a:schemeClr val="bg1"/>
                </a:solidFill>
                <a:latin typeface="Trebuchet MS" panose="020B0603020202020204" pitchFamily="34" charset="0"/>
              </a:rPr>
              <a:t>L‘entrepreneur</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fâce</a:t>
            </a:r>
            <a:r>
              <a:rPr lang="de-DE" sz="1100" dirty="0">
                <a:solidFill>
                  <a:schemeClr val="bg1"/>
                </a:solidFill>
                <a:latin typeface="Trebuchet MS" panose="020B0603020202020204" pitchFamily="34" charset="0"/>
              </a:rPr>
              <a:t> à </a:t>
            </a:r>
            <a:r>
              <a:rPr lang="de-DE" sz="1100" dirty="0" err="1">
                <a:solidFill>
                  <a:schemeClr val="bg1"/>
                </a:solidFill>
                <a:latin typeface="Trebuchet MS" panose="020B0603020202020204" pitchFamily="34" charset="0"/>
              </a:rPr>
              <a:t>l‘impôt</a:t>
            </a:r>
            <a:r>
              <a:rPr lang="de-DE" sz="1100" dirty="0">
                <a:solidFill>
                  <a:schemeClr val="bg1"/>
                </a:solidFill>
                <a:latin typeface="Trebuchet MS" panose="020B0603020202020204" pitchFamily="34" charset="0"/>
              </a:rPr>
              <a:t> (4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Business Simulation (2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Englisch 3 (7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Ateliers de </a:t>
            </a:r>
            <a:r>
              <a:rPr lang="de-DE" sz="1100" dirty="0" err="1">
                <a:solidFill>
                  <a:schemeClr val="bg1"/>
                </a:solidFill>
                <a:latin typeface="Trebuchet MS" panose="020B0603020202020204" pitchFamily="34" charset="0"/>
              </a:rPr>
              <a:t>compétences</a:t>
            </a:r>
            <a:r>
              <a:rPr lang="de-DE" sz="1100" dirty="0">
                <a:solidFill>
                  <a:schemeClr val="bg1"/>
                </a:solidFill>
                <a:latin typeface="Trebuchet MS" panose="020B0603020202020204" pitchFamily="34" charset="0"/>
              </a:rPr>
              <a:t> (4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Cours de </a:t>
            </a:r>
            <a:r>
              <a:rPr lang="de-DE" sz="1100" dirty="0" err="1">
                <a:solidFill>
                  <a:schemeClr val="bg1"/>
                </a:solidFill>
                <a:latin typeface="Trebuchet MS" panose="020B0603020202020204" pitchFamily="34" charset="0"/>
              </a:rPr>
              <a:t>langue</a:t>
            </a:r>
            <a:r>
              <a:rPr lang="de-DE" sz="1100" dirty="0">
                <a:solidFill>
                  <a:schemeClr val="bg1"/>
                </a:solidFill>
                <a:latin typeface="Trebuchet MS" panose="020B0603020202020204" pitchFamily="34" charset="0"/>
              </a:rPr>
              <a:t> – Français (6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a:p>
            <a:pPr marL="171450" indent="-171450" defTabSz="1637191">
              <a:lnSpc>
                <a:spcPct val="85000"/>
              </a:lnSpc>
              <a:spcAft>
                <a:spcPts val="0"/>
              </a:spcAft>
              <a:buFont typeface="Arial" panose="020B0604020202020204" pitchFamily="34" charset="0"/>
              <a:buChar char="•"/>
            </a:pPr>
            <a:r>
              <a:rPr lang="de-DE" sz="1100" dirty="0">
                <a:solidFill>
                  <a:schemeClr val="bg1"/>
                </a:solidFill>
                <a:latin typeface="Trebuchet MS" panose="020B0603020202020204" pitchFamily="34" charset="0"/>
              </a:rPr>
              <a:t>1 </a:t>
            </a:r>
            <a:r>
              <a:rPr lang="de-DE" sz="1100" dirty="0" err="1">
                <a:solidFill>
                  <a:schemeClr val="bg1"/>
                </a:solidFill>
                <a:latin typeface="Trebuchet MS" panose="020B0603020202020204" pitchFamily="34" charset="0"/>
              </a:rPr>
              <a:t>cours</a:t>
            </a:r>
            <a:r>
              <a:rPr lang="de-DE" sz="1100" dirty="0">
                <a:solidFill>
                  <a:schemeClr val="bg1"/>
                </a:solidFill>
                <a:latin typeface="Trebuchet MS" panose="020B0603020202020204" pitchFamily="34" charset="0"/>
              </a:rPr>
              <a:t> au </a:t>
            </a:r>
            <a:r>
              <a:rPr lang="de-DE" sz="1100" dirty="0" err="1">
                <a:solidFill>
                  <a:schemeClr val="bg1"/>
                </a:solidFill>
                <a:latin typeface="Trebuchet MS" panose="020B0603020202020204" pitchFamily="34" charset="0"/>
              </a:rPr>
              <a:t>choix</a:t>
            </a:r>
            <a:r>
              <a:rPr lang="de-DE" sz="1100" dirty="0">
                <a:solidFill>
                  <a:schemeClr val="bg1"/>
                </a:solidFill>
                <a:latin typeface="Trebuchet MS" panose="020B0603020202020204" pitchFamily="34" charset="0"/>
              </a:rPr>
              <a:t> des </a:t>
            </a:r>
            <a:r>
              <a:rPr lang="de-DE" sz="1100" dirty="0" err="1">
                <a:solidFill>
                  <a:schemeClr val="bg1"/>
                </a:solidFill>
                <a:latin typeface="Trebuchet MS" panose="020B0603020202020204" pitchFamily="34" charset="0"/>
              </a:rPr>
              <a:t>sciences</a:t>
            </a:r>
            <a:r>
              <a:rPr lang="de-DE" sz="1100" dirty="0">
                <a:solidFill>
                  <a:schemeClr val="bg1"/>
                </a:solidFill>
                <a:latin typeface="Trebuchet MS" panose="020B0603020202020204" pitchFamily="34" charset="0"/>
              </a:rPr>
              <a:t> </a:t>
            </a:r>
            <a:r>
              <a:rPr lang="de-DE" sz="1100" dirty="0" err="1">
                <a:solidFill>
                  <a:schemeClr val="bg1"/>
                </a:solidFill>
                <a:latin typeface="Trebuchet MS" panose="020B0603020202020204" pitchFamily="34" charset="0"/>
              </a:rPr>
              <a:t>économiques</a:t>
            </a:r>
            <a:r>
              <a:rPr lang="de-DE" sz="1100" dirty="0">
                <a:solidFill>
                  <a:schemeClr val="bg1"/>
                </a:solidFill>
                <a:latin typeface="Trebuchet MS" panose="020B0603020202020204" pitchFamily="34" charset="0"/>
              </a:rPr>
              <a:t> et de </a:t>
            </a:r>
            <a:r>
              <a:rPr lang="de-DE" sz="1100" dirty="0" err="1">
                <a:solidFill>
                  <a:schemeClr val="bg1"/>
                </a:solidFill>
                <a:latin typeface="Trebuchet MS" panose="020B0603020202020204" pitchFamily="34" charset="0"/>
              </a:rPr>
              <a:t>gestion</a:t>
            </a:r>
            <a:r>
              <a:rPr lang="de-DE" sz="1100" dirty="0">
                <a:solidFill>
                  <a:schemeClr val="bg1"/>
                </a:solidFill>
                <a:latin typeface="Trebuchet MS" panose="020B0603020202020204" pitchFamily="34" charset="0"/>
              </a:rPr>
              <a:t> (4 </a:t>
            </a:r>
            <a:r>
              <a:rPr lang="de-DE" sz="1100" dirty="0" err="1">
                <a:solidFill>
                  <a:schemeClr val="bg1"/>
                </a:solidFill>
                <a:latin typeface="Trebuchet MS" panose="020B0603020202020204" pitchFamily="34" charset="0"/>
              </a:rPr>
              <a:t>crédits</a:t>
            </a:r>
            <a:r>
              <a:rPr lang="de-DE" sz="1100" dirty="0">
                <a:solidFill>
                  <a:schemeClr val="bg1"/>
                </a:solidFill>
                <a:latin typeface="Trebuchet MS" panose="020B0603020202020204" pitchFamily="34" charset="0"/>
              </a:rPr>
              <a:t>)</a:t>
            </a:r>
          </a:p>
        </p:txBody>
      </p:sp>
      <p:sp>
        <p:nvSpPr>
          <p:cNvPr id="67" name="Rechteck 66">
            <a:extLst>
              <a:ext uri="{FF2B5EF4-FFF2-40B4-BE49-F238E27FC236}">
                <a16:creationId xmlns:a16="http://schemas.microsoft.com/office/drawing/2014/main" id="{7171817F-50C6-4FCB-87F7-9892D7D1894C}"/>
              </a:ext>
            </a:extLst>
          </p:cNvPr>
          <p:cNvSpPr/>
          <p:nvPr/>
        </p:nvSpPr>
        <p:spPr>
          <a:xfrm>
            <a:off x="5028872" y="4838104"/>
            <a:ext cx="1443000" cy="611245"/>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Konjunktur und Wachstum</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68" name="Pfeil: nach oben 67">
            <a:extLst>
              <a:ext uri="{FF2B5EF4-FFF2-40B4-BE49-F238E27FC236}">
                <a16:creationId xmlns:a16="http://schemas.microsoft.com/office/drawing/2014/main" id="{78AC84A4-01D8-404A-9237-B6144601EE77}"/>
              </a:ext>
            </a:extLst>
          </p:cNvPr>
          <p:cNvSpPr/>
          <p:nvPr/>
        </p:nvSpPr>
        <p:spPr>
          <a:xfrm rot="5400000">
            <a:off x="4803034" y="-3319155"/>
            <a:ext cx="299931" cy="9044631"/>
          </a:xfrm>
          <a:prstGeom prst="upArrow">
            <a:avLst>
              <a:gd name="adj1" fmla="val 62746"/>
              <a:gd name="adj2" fmla="val 52124"/>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dirty="0">
                <a:solidFill>
                  <a:srgbClr val="004080"/>
                </a:solidFill>
                <a:latin typeface="Trebuchet MS" panose="020B0603020202020204" pitchFamily="34" charset="0"/>
              </a:rPr>
              <a:t>Studienverlauf</a:t>
            </a:r>
          </a:p>
        </p:txBody>
      </p:sp>
      <p:sp>
        <p:nvSpPr>
          <p:cNvPr id="69" name="Rechteck 68">
            <a:extLst>
              <a:ext uri="{FF2B5EF4-FFF2-40B4-BE49-F238E27FC236}">
                <a16:creationId xmlns:a16="http://schemas.microsoft.com/office/drawing/2014/main" id="{D2841D3E-C047-4B8A-967B-B4438028846E}"/>
              </a:ext>
            </a:extLst>
          </p:cNvPr>
          <p:cNvSpPr/>
          <p:nvPr/>
        </p:nvSpPr>
        <p:spPr>
          <a:xfrm>
            <a:off x="1882736" y="5510942"/>
            <a:ext cx="1443000" cy="611245"/>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latin typeface="Trebuchet MS" panose="020B0603020202020204" pitchFamily="34" charset="0"/>
              </a:rPr>
              <a:t>Grundlagen der Mikroökonomie</a:t>
            </a:r>
            <a:br>
              <a:rPr lang="de-DE" sz="1100" dirty="0">
                <a:latin typeface="Trebuchet MS" panose="020B0603020202020204" pitchFamily="34" charset="0"/>
              </a:rPr>
            </a:br>
            <a:r>
              <a:rPr lang="de-DE" sz="1100" dirty="0">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latin typeface="Trebuchet MS" panose="020B0603020202020204" pitchFamily="34" charset="0"/>
              </a:rPr>
              <a:t>)</a:t>
            </a:r>
          </a:p>
        </p:txBody>
      </p:sp>
      <p:sp>
        <p:nvSpPr>
          <p:cNvPr id="70" name="Rechteck 69">
            <a:extLst>
              <a:ext uri="{FF2B5EF4-FFF2-40B4-BE49-F238E27FC236}">
                <a16:creationId xmlns:a16="http://schemas.microsoft.com/office/drawing/2014/main" id="{76A5E60A-7FED-4A8D-92B0-E918C89ECC2E}"/>
              </a:ext>
            </a:extLst>
          </p:cNvPr>
          <p:cNvSpPr/>
          <p:nvPr/>
        </p:nvSpPr>
        <p:spPr>
          <a:xfrm>
            <a:off x="315475" y="6174463"/>
            <a:ext cx="1443000"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1. Semester</a:t>
            </a:r>
          </a:p>
        </p:txBody>
      </p:sp>
      <p:sp>
        <p:nvSpPr>
          <p:cNvPr id="77" name="Rechteck 76">
            <a:extLst>
              <a:ext uri="{FF2B5EF4-FFF2-40B4-BE49-F238E27FC236}">
                <a16:creationId xmlns:a16="http://schemas.microsoft.com/office/drawing/2014/main" id="{11BDE324-C25F-4A49-BAF1-AA875418770A}"/>
              </a:ext>
            </a:extLst>
          </p:cNvPr>
          <p:cNvSpPr/>
          <p:nvPr/>
        </p:nvSpPr>
        <p:spPr>
          <a:xfrm>
            <a:off x="1878824" y="6174464"/>
            <a:ext cx="1443000"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t>2. Semester</a:t>
            </a:r>
          </a:p>
        </p:txBody>
      </p:sp>
      <p:sp>
        <p:nvSpPr>
          <p:cNvPr id="78" name="Rechteck 77">
            <a:extLst>
              <a:ext uri="{FF2B5EF4-FFF2-40B4-BE49-F238E27FC236}">
                <a16:creationId xmlns:a16="http://schemas.microsoft.com/office/drawing/2014/main" id="{268F6F23-619C-4C9A-994F-A191EC8D3A74}"/>
              </a:ext>
            </a:extLst>
          </p:cNvPr>
          <p:cNvSpPr/>
          <p:nvPr/>
        </p:nvSpPr>
        <p:spPr>
          <a:xfrm>
            <a:off x="3456051" y="6178027"/>
            <a:ext cx="1443000"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3. Semester</a:t>
            </a:r>
          </a:p>
        </p:txBody>
      </p:sp>
      <p:sp>
        <p:nvSpPr>
          <p:cNvPr id="79" name="Rechteck 78">
            <a:extLst>
              <a:ext uri="{FF2B5EF4-FFF2-40B4-BE49-F238E27FC236}">
                <a16:creationId xmlns:a16="http://schemas.microsoft.com/office/drawing/2014/main" id="{68237F6A-0A5E-4803-813B-8FA353C82B8C}"/>
              </a:ext>
            </a:extLst>
          </p:cNvPr>
          <p:cNvSpPr/>
          <p:nvPr/>
        </p:nvSpPr>
        <p:spPr>
          <a:xfrm>
            <a:off x="5036763" y="6174836"/>
            <a:ext cx="1443000"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4. Semester</a:t>
            </a:r>
          </a:p>
        </p:txBody>
      </p:sp>
      <p:sp>
        <p:nvSpPr>
          <p:cNvPr id="80" name="Rechteck 79">
            <a:extLst>
              <a:ext uri="{FF2B5EF4-FFF2-40B4-BE49-F238E27FC236}">
                <a16:creationId xmlns:a16="http://schemas.microsoft.com/office/drawing/2014/main" id="{96864EA2-1B4F-471A-B8BE-B2E3855835A9}"/>
              </a:ext>
            </a:extLst>
          </p:cNvPr>
          <p:cNvSpPr/>
          <p:nvPr/>
        </p:nvSpPr>
        <p:spPr>
          <a:xfrm>
            <a:off x="6590434" y="6174836"/>
            <a:ext cx="1443000"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t>5. Semester</a:t>
            </a:r>
          </a:p>
        </p:txBody>
      </p:sp>
      <p:sp>
        <p:nvSpPr>
          <p:cNvPr id="81" name="Rechteck 80">
            <a:extLst>
              <a:ext uri="{FF2B5EF4-FFF2-40B4-BE49-F238E27FC236}">
                <a16:creationId xmlns:a16="http://schemas.microsoft.com/office/drawing/2014/main" id="{A745D1A5-7825-4237-941C-C7D4D618D4A4}"/>
              </a:ext>
            </a:extLst>
          </p:cNvPr>
          <p:cNvSpPr/>
          <p:nvPr/>
        </p:nvSpPr>
        <p:spPr>
          <a:xfrm>
            <a:off x="8144105" y="6178027"/>
            <a:ext cx="1425692" cy="306889"/>
          </a:xfrm>
          <a:prstGeom prst="rect">
            <a:avLst/>
          </a:prstGeom>
          <a:solidFill>
            <a:srgbClr val="004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a:t>6. Semester</a:t>
            </a:r>
          </a:p>
        </p:txBody>
      </p:sp>
      <p:sp>
        <p:nvSpPr>
          <p:cNvPr id="84" name="Rechteck 83">
            <a:extLst>
              <a:ext uri="{FF2B5EF4-FFF2-40B4-BE49-F238E27FC236}">
                <a16:creationId xmlns:a16="http://schemas.microsoft.com/office/drawing/2014/main" id="{075423DE-9964-4289-8373-E3881EF4AB5F}"/>
              </a:ext>
            </a:extLst>
          </p:cNvPr>
          <p:cNvSpPr/>
          <p:nvPr/>
        </p:nvSpPr>
        <p:spPr>
          <a:xfrm>
            <a:off x="1981469" y="1479821"/>
            <a:ext cx="836183" cy="325306"/>
          </a:xfrm>
          <a:prstGeom prst="rect">
            <a:avLst/>
          </a:prstGeom>
          <a:solidFill>
            <a:schemeClr val="accent3">
              <a:lumMod val="75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90000"/>
              </a:lnSpc>
              <a:spcBef>
                <a:spcPct val="0"/>
              </a:spcBef>
              <a:spcAft>
                <a:spcPct val="35000"/>
              </a:spcAft>
            </a:pPr>
            <a:r>
              <a:rPr lang="de-DE" sz="800">
                <a:latin typeface="+mj-lt"/>
              </a:rPr>
              <a:t>Profilbereich </a:t>
            </a:r>
            <a:r>
              <a:rPr lang="de-DE" sz="800" dirty="0">
                <a:latin typeface="+mj-lt"/>
              </a:rPr>
              <a:t>IBE</a:t>
            </a:r>
          </a:p>
        </p:txBody>
      </p:sp>
      <p:sp>
        <p:nvSpPr>
          <p:cNvPr id="85" name="Rechteck 84">
            <a:extLst>
              <a:ext uri="{FF2B5EF4-FFF2-40B4-BE49-F238E27FC236}">
                <a16:creationId xmlns:a16="http://schemas.microsoft.com/office/drawing/2014/main" id="{03057D68-59F3-49C3-B30B-4601A5717880}"/>
              </a:ext>
            </a:extLst>
          </p:cNvPr>
          <p:cNvSpPr/>
          <p:nvPr/>
        </p:nvSpPr>
        <p:spPr>
          <a:xfrm>
            <a:off x="2926618" y="1479821"/>
            <a:ext cx="880393" cy="325306"/>
          </a:xfrm>
          <a:prstGeom prst="rect">
            <a:avLst/>
          </a:prstGeom>
          <a:solidFill>
            <a:schemeClr val="accent1">
              <a:lumMod val="75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90000"/>
              </a:lnSpc>
              <a:spcBef>
                <a:spcPct val="0"/>
              </a:spcBef>
              <a:spcAft>
                <a:spcPct val="35000"/>
              </a:spcAft>
            </a:pPr>
            <a:r>
              <a:rPr lang="de-DE" sz="800" dirty="0" err="1">
                <a:solidFill>
                  <a:schemeClr val="bg1"/>
                </a:solidFill>
                <a:latin typeface="+mj-lt"/>
              </a:rPr>
              <a:t>Liège</a:t>
            </a:r>
            <a:r>
              <a:rPr lang="de-DE" sz="800" dirty="0">
                <a:solidFill>
                  <a:schemeClr val="bg1"/>
                </a:solidFill>
                <a:latin typeface="+mj-lt"/>
              </a:rPr>
              <a:t> </a:t>
            </a:r>
            <a:r>
              <a:rPr lang="de-DE" sz="800" dirty="0" err="1">
                <a:solidFill>
                  <a:schemeClr val="bg1"/>
                </a:solidFill>
                <a:latin typeface="+mj-lt"/>
              </a:rPr>
              <a:t>cours</a:t>
            </a:r>
            <a:r>
              <a:rPr lang="de-DE" sz="800" dirty="0">
                <a:solidFill>
                  <a:schemeClr val="bg1"/>
                </a:solidFill>
                <a:latin typeface="+mj-lt"/>
              </a:rPr>
              <a:t> </a:t>
            </a:r>
            <a:r>
              <a:rPr lang="de-DE" sz="800" dirty="0" err="1">
                <a:solidFill>
                  <a:schemeClr val="bg1"/>
                </a:solidFill>
                <a:latin typeface="+mj-lt"/>
              </a:rPr>
              <a:t>obligatoires</a:t>
            </a:r>
            <a:endParaRPr lang="de-DE" sz="800" dirty="0">
              <a:solidFill>
                <a:schemeClr val="bg1"/>
              </a:solidFill>
              <a:latin typeface="+mj-lt"/>
            </a:endParaRPr>
          </a:p>
        </p:txBody>
      </p:sp>
      <p:sp>
        <p:nvSpPr>
          <p:cNvPr id="88" name="Textfeld 87">
            <a:extLst>
              <a:ext uri="{FF2B5EF4-FFF2-40B4-BE49-F238E27FC236}">
                <a16:creationId xmlns:a16="http://schemas.microsoft.com/office/drawing/2014/main" id="{0DB97FF5-8C69-4A7D-AB5C-4388DD861FB1}"/>
              </a:ext>
            </a:extLst>
          </p:cNvPr>
          <p:cNvSpPr txBox="1"/>
          <p:nvPr/>
        </p:nvSpPr>
        <p:spPr>
          <a:xfrm>
            <a:off x="295266" y="1443834"/>
            <a:ext cx="588542" cy="254070"/>
          </a:xfrm>
          <a:prstGeom prst="rect">
            <a:avLst/>
          </a:prstGeom>
          <a:noFill/>
          <a:ln>
            <a:noFill/>
          </a:ln>
        </p:spPr>
        <p:txBody>
          <a:bodyPr wrap="square">
            <a:noAutofit/>
          </a:bodyPr>
          <a:lstStyle/>
          <a:p>
            <a:pPr>
              <a:defRPr/>
            </a:pPr>
            <a:r>
              <a:rPr lang="de-DE" sz="800" dirty="0">
                <a:latin typeface="+mj-lt"/>
              </a:rPr>
              <a:t>Farb-legende</a:t>
            </a:r>
          </a:p>
        </p:txBody>
      </p:sp>
      <p:sp>
        <p:nvSpPr>
          <p:cNvPr id="89" name="Rechteck 88">
            <a:extLst>
              <a:ext uri="{FF2B5EF4-FFF2-40B4-BE49-F238E27FC236}">
                <a16:creationId xmlns:a16="http://schemas.microsoft.com/office/drawing/2014/main" id="{7AAFB356-1B61-4E17-8794-1E2ECFFDD90B}"/>
              </a:ext>
            </a:extLst>
          </p:cNvPr>
          <p:cNvSpPr/>
          <p:nvPr/>
        </p:nvSpPr>
        <p:spPr>
          <a:xfrm>
            <a:off x="321331" y="1443834"/>
            <a:ext cx="4597505" cy="391377"/>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800">
              <a:latin typeface="+mj-lt"/>
            </a:endParaRPr>
          </a:p>
        </p:txBody>
      </p:sp>
      <p:sp>
        <p:nvSpPr>
          <p:cNvPr id="121" name="Rechteck 120">
            <a:extLst>
              <a:ext uri="{FF2B5EF4-FFF2-40B4-BE49-F238E27FC236}">
                <a16:creationId xmlns:a16="http://schemas.microsoft.com/office/drawing/2014/main" id="{AA0DF6BB-8D6B-48F9-A074-EB1B194BD36B}"/>
              </a:ext>
            </a:extLst>
          </p:cNvPr>
          <p:cNvSpPr/>
          <p:nvPr/>
        </p:nvSpPr>
        <p:spPr>
          <a:xfrm>
            <a:off x="1045638" y="1479821"/>
            <a:ext cx="835218" cy="325306"/>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90000"/>
              </a:lnSpc>
              <a:spcBef>
                <a:spcPct val="0"/>
              </a:spcBef>
              <a:spcAft>
                <a:spcPct val="35000"/>
              </a:spcAft>
            </a:pPr>
            <a:r>
              <a:rPr lang="de-DE" sz="800" dirty="0">
                <a:latin typeface="+mj-lt"/>
              </a:rPr>
              <a:t>Hohenheim</a:t>
            </a:r>
          </a:p>
        </p:txBody>
      </p:sp>
      <p:sp>
        <p:nvSpPr>
          <p:cNvPr id="6" name="Rechteck 5">
            <a:extLst>
              <a:ext uri="{FF2B5EF4-FFF2-40B4-BE49-F238E27FC236}">
                <a16:creationId xmlns:a16="http://schemas.microsoft.com/office/drawing/2014/main" id="{22A2A309-4C33-4547-922C-8D4D790F366C}"/>
              </a:ext>
            </a:extLst>
          </p:cNvPr>
          <p:cNvSpPr/>
          <p:nvPr/>
        </p:nvSpPr>
        <p:spPr bwMode="auto">
          <a:xfrm>
            <a:off x="168159" y="6561438"/>
            <a:ext cx="3316446" cy="254070"/>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1001713"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Trebuchet MS" pitchFamily="34" charset="0"/>
            </a:endParaRPr>
          </a:p>
        </p:txBody>
      </p:sp>
      <p:sp>
        <p:nvSpPr>
          <p:cNvPr id="82" name="Rechteck 81">
            <a:extLst>
              <a:ext uri="{FF2B5EF4-FFF2-40B4-BE49-F238E27FC236}">
                <a16:creationId xmlns:a16="http://schemas.microsoft.com/office/drawing/2014/main" id="{F442E4AA-5687-4E05-A130-A444ECC31319}"/>
              </a:ext>
            </a:extLst>
          </p:cNvPr>
          <p:cNvSpPr/>
          <p:nvPr/>
        </p:nvSpPr>
        <p:spPr>
          <a:xfrm>
            <a:off x="3918497" y="1479821"/>
            <a:ext cx="880393" cy="325306"/>
          </a:xfrm>
          <a:prstGeom prst="rect">
            <a:avLst/>
          </a:prstGeom>
          <a:solidFill>
            <a:schemeClr val="accent1">
              <a:lumMod val="60000"/>
              <a:lumOff val="40000"/>
            </a:schemeClr>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90000"/>
              </a:lnSpc>
              <a:spcBef>
                <a:spcPct val="0"/>
              </a:spcBef>
              <a:spcAft>
                <a:spcPct val="35000"/>
              </a:spcAft>
            </a:pPr>
            <a:r>
              <a:rPr lang="de-DE" sz="800" dirty="0">
                <a:solidFill>
                  <a:schemeClr val="bg1"/>
                </a:solidFill>
                <a:latin typeface="+mj-lt"/>
              </a:rPr>
              <a:t>Thesis</a:t>
            </a:r>
          </a:p>
        </p:txBody>
      </p:sp>
      <p:sp>
        <p:nvSpPr>
          <p:cNvPr id="91" name="Rechteck 90">
            <a:extLst>
              <a:ext uri="{FF2B5EF4-FFF2-40B4-BE49-F238E27FC236}">
                <a16:creationId xmlns:a16="http://schemas.microsoft.com/office/drawing/2014/main" id="{66A0ACEF-155D-4240-AB92-F63400B3602B}"/>
              </a:ext>
            </a:extLst>
          </p:cNvPr>
          <p:cNvSpPr/>
          <p:nvPr/>
        </p:nvSpPr>
        <p:spPr>
          <a:xfrm>
            <a:off x="3455388" y="3450276"/>
            <a:ext cx="1443000" cy="644361"/>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Marketing</a:t>
            </a:r>
          </a:p>
          <a:p>
            <a:pPr algn="ctr" defTabSz="1637191">
              <a:lnSpc>
                <a:spcPct val="85000"/>
              </a:lnSpc>
              <a:spcAft>
                <a:spcPts val="0"/>
              </a:spcAft>
            </a:pP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92" name="Rechteck 91">
            <a:extLst>
              <a:ext uri="{FF2B5EF4-FFF2-40B4-BE49-F238E27FC236}">
                <a16:creationId xmlns:a16="http://schemas.microsoft.com/office/drawing/2014/main" id="{45B538E4-4A5E-46D0-9059-5234052F8089}"/>
              </a:ext>
            </a:extLst>
          </p:cNvPr>
          <p:cNvSpPr/>
          <p:nvPr/>
        </p:nvSpPr>
        <p:spPr>
          <a:xfrm>
            <a:off x="5036763" y="5506873"/>
            <a:ext cx="1443000" cy="615029"/>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Aft>
                <a:spcPts val="0"/>
              </a:spcAft>
            </a:pPr>
            <a:r>
              <a:rPr lang="de-DE" sz="1100" dirty="0">
                <a:solidFill>
                  <a:schemeClr val="bg1"/>
                </a:solidFill>
                <a:latin typeface="Trebuchet MS" panose="020B0603020202020204" pitchFamily="34" charset="0"/>
              </a:rPr>
              <a:t>Digital Business</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
        <p:nvSpPr>
          <p:cNvPr id="47" name="Rechteck 46">
            <a:extLst>
              <a:ext uri="{FF2B5EF4-FFF2-40B4-BE49-F238E27FC236}">
                <a16:creationId xmlns:a16="http://schemas.microsoft.com/office/drawing/2014/main" id="{BB5E0997-B840-4CC0-AD21-DDBE65784538}"/>
              </a:ext>
            </a:extLst>
          </p:cNvPr>
          <p:cNvSpPr/>
          <p:nvPr/>
        </p:nvSpPr>
        <p:spPr>
          <a:xfrm>
            <a:off x="340013" y="2745268"/>
            <a:ext cx="1443000" cy="640631"/>
          </a:xfrm>
          <a:prstGeom prst="rect">
            <a:avLst/>
          </a:prstGeom>
          <a:solidFill>
            <a:srgbClr val="0158AF"/>
          </a:solidFill>
          <a:ln>
            <a:noFill/>
          </a:ln>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6000" tIns="186225" rIns="36000" bIns="186225" numCol="1" spcCol="1270" anchor="ctr" anchorCtr="0">
            <a:noAutofit/>
          </a:bodyPr>
          <a:lstStyle/>
          <a:p>
            <a:pPr algn="ctr" defTabSz="1637191">
              <a:lnSpc>
                <a:spcPct val="85000"/>
              </a:lnSpc>
              <a:spcBef>
                <a:spcPct val="0"/>
              </a:spcBef>
              <a:spcAft>
                <a:spcPts val="0"/>
              </a:spcAft>
            </a:pPr>
            <a:r>
              <a:rPr lang="de-DE" sz="1100" dirty="0">
                <a:solidFill>
                  <a:schemeClr val="bg1"/>
                </a:solidFill>
                <a:latin typeface="Trebuchet MS" panose="020B0603020202020204" pitchFamily="34" charset="0"/>
              </a:rPr>
              <a:t>Wirtschafts-mathematik</a:t>
            </a:r>
            <a:br>
              <a:rPr lang="de-DE" sz="1100" dirty="0">
                <a:solidFill>
                  <a:schemeClr val="bg1"/>
                </a:solidFill>
                <a:latin typeface="Trebuchet MS" panose="020B0603020202020204" pitchFamily="34" charset="0"/>
              </a:rPr>
            </a:br>
            <a:r>
              <a:rPr lang="de-DE" sz="1100" dirty="0">
                <a:solidFill>
                  <a:schemeClr val="bg1"/>
                </a:solidFill>
                <a:latin typeface="Trebuchet MS" panose="020B0603020202020204" pitchFamily="34" charset="0"/>
              </a:rPr>
              <a:t>(6 </a:t>
            </a:r>
            <a:r>
              <a:rPr lang="de-DE" sz="1100" dirty="0" err="1">
                <a:solidFill>
                  <a:schemeClr val="bg1"/>
                </a:solidFill>
                <a:latin typeface="Trebuchet MS" panose="020B0603020202020204" pitchFamily="34" charset="0"/>
              </a:rPr>
              <a:t>Credits</a:t>
            </a:r>
            <a:r>
              <a:rPr lang="de-DE" sz="1100" dirty="0">
                <a:solidFill>
                  <a:schemeClr val="bg1"/>
                </a:solidFill>
                <a:latin typeface="Trebuchet MS" panose="020B0603020202020204" pitchFamily="34" charset="0"/>
              </a:rPr>
              <a:t>)</a:t>
            </a:r>
          </a:p>
        </p:txBody>
      </p:sp>
    </p:spTree>
    <p:extLst>
      <p:ext uri="{BB962C8B-B14F-4D97-AF65-F5344CB8AC3E}">
        <p14:creationId xmlns:p14="http://schemas.microsoft.com/office/powerpoint/2010/main" val="59217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500"/>
                                        <p:tgtEl>
                                          <p:spTgt spid="4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fade">
                                      <p:cBhvr>
                                        <p:cTn id="26" dur="500"/>
                                        <p:tgtEl>
                                          <p:spTgt spid="6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500"/>
                                        <p:tgtEl>
                                          <p:spTgt spid="5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6"/>
                                        </p:tgtEl>
                                        <p:attrNameLst>
                                          <p:attrName>style.visibility</p:attrName>
                                        </p:attrNameLst>
                                      </p:cBhvr>
                                      <p:to>
                                        <p:strVal val="visible"/>
                                      </p:to>
                                    </p:set>
                                    <p:animEffect transition="in" filter="fade">
                                      <p:cBhvr>
                                        <p:cTn id="40" dur="500"/>
                                        <p:tgtEl>
                                          <p:spTgt spid="5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500"/>
                                        <p:tgtEl>
                                          <p:spTgt spid="4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500"/>
                                        <p:tgtEl>
                                          <p:spTgt spid="3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fade">
                                      <p:cBhvr>
                                        <p:cTn id="62" dur="500"/>
                                        <p:tgtEl>
                                          <p:spTgt spid="58"/>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fade">
                                      <p:cBhvr>
                                        <p:cTn id="65" dur="500"/>
                                        <p:tgtEl>
                                          <p:spTgt spid="6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500"/>
                                        <p:tgtEl>
                                          <p:spTgt spid="6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Effect transition="in" filter="fade">
                                      <p:cBhvr>
                                        <p:cTn id="71" dur="500"/>
                                        <p:tgtEl>
                                          <p:spTgt spid="6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1"/>
                                        </p:tgtEl>
                                        <p:attrNameLst>
                                          <p:attrName>style.visibility</p:attrName>
                                        </p:attrNameLst>
                                      </p:cBhvr>
                                      <p:to>
                                        <p:strVal val="visible"/>
                                      </p:to>
                                    </p:set>
                                    <p:animEffect transition="in" filter="fade">
                                      <p:cBhvr>
                                        <p:cTn id="76" dur="500"/>
                                        <p:tgtEl>
                                          <p:spTgt spid="9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fade">
                                      <p:cBhvr>
                                        <p:cTn id="81" dur="500"/>
                                        <p:tgtEl>
                                          <p:spTgt spid="9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3" grpId="0" animBg="1"/>
      <p:bldP spid="44" grpId="0" animBg="1"/>
      <p:bldP spid="45" grpId="0" animBg="1"/>
      <p:bldP spid="46" grpId="0" animBg="1"/>
      <p:bldP spid="48" grpId="0" animBg="1"/>
      <p:bldP spid="49" grpId="0" animBg="1"/>
      <p:bldP spid="50" grpId="0" animBg="1"/>
      <p:bldP spid="51" grpId="0" animBg="1"/>
      <p:bldP spid="52" grpId="0" animBg="1"/>
      <p:bldP spid="54" grpId="0" animBg="1"/>
      <p:bldP spid="55" grpId="0" animBg="1"/>
      <p:bldP spid="56" grpId="0" animBg="1"/>
      <p:bldP spid="58" grpId="0" animBg="1"/>
      <p:bldP spid="60" grpId="0" animBg="1"/>
      <p:bldP spid="63" grpId="0" animBg="1"/>
      <p:bldP spid="64" grpId="0" animBg="1"/>
      <p:bldP spid="67" grpId="0" animBg="1"/>
      <p:bldP spid="69" grpId="0" animBg="1"/>
      <p:bldP spid="91" grpId="0" animBg="1"/>
      <p:bldP spid="92" grpId="0" animBg="1"/>
      <p:bldP spid="4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E4P_STYLE_ID" val="9245cb48-36f6-4855-a0c3-19564cc8b6bc"/>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Folien_UHOH">
  <a:themeElements>
    <a:clrScheme name="Benutzerdefiniert 5">
      <a:dk1>
        <a:srgbClr val="000000"/>
      </a:dk1>
      <a:lt1>
        <a:srgbClr val="FFFFFF"/>
      </a:lt1>
      <a:dk2>
        <a:srgbClr val="004080"/>
      </a:dk2>
      <a:lt2>
        <a:srgbClr val="D9D9D9"/>
      </a:lt2>
      <a:accent1>
        <a:srgbClr val="889194"/>
      </a:accent1>
      <a:accent2>
        <a:srgbClr val="2694FE"/>
      </a:accent2>
      <a:accent3>
        <a:srgbClr val="D2E9FF"/>
      </a:accent3>
      <a:accent4>
        <a:srgbClr val="B10034"/>
      </a:accent4>
      <a:accent5>
        <a:srgbClr val="179C7D"/>
      </a:accent5>
      <a:accent6>
        <a:srgbClr val="FFF0C8"/>
      </a:accent6>
      <a:hlink>
        <a:srgbClr val="B10034"/>
      </a:hlink>
      <a:folHlink>
        <a:srgbClr val="B10034"/>
      </a:folHlink>
    </a:clrScheme>
    <a:fontScheme name="Standarddesign">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C0C0C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algn="l" defTabSz="1001713" rtl="0" eaLnBrk="1" fontAlgn="base" latinLnBrk="0" hangingPunct="1">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Trebuchet MS" pitchFamily="34" charset="0"/>
          </a:defRPr>
        </a:defPPr>
      </a:lstStyle>
    </a:spDef>
    <a:lnDef>
      <a:spPr bwMode="auto">
        <a:noFill/>
        <a:ln w="12700" cap="flat" cmpd="sng" algn="ctr">
          <a:solidFill>
            <a:srgbClr val="C0C0C0"/>
          </a:solidFill>
          <a:prstDash val="solid"/>
          <a:round/>
          <a:headEnd type="none" w="med" len="med"/>
          <a:tailEnd type="none" w="med" len="med"/>
        </a:ln>
        <a:effectLst/>
      </a:spPr>
      <a:bodyPr/>
      <a:lstStyle/>
    </a:lnDef>
    <a:txDef>
      <a:spPr bwMode="black">
        <a:noFill/>
        <a:ln>
          <a:solidFill>
            <a:srgbClr val="C0C0C0"/>
          </a:solidFill>
        </a:ln>
        <a:extLst>
          <a:ext uri="{909E8E84-426E-40dd-AFC4-6F175D3DCCD1}">
            <a14:hiddenFill xmlns:a14="http://schemas.microsoft.com/office/drawing/2010/main" xmlns="" xmlns:p="http://schemas.openxmlformats.org/presentationml/2006/main" xmlns:r="http://schemas.openxmlformats.org/officeDocument/2006/relationships">
              <a:solidFill>
                <a:srgbClr val="FFFFFF"/>
              </a:solidFill>
            </a14:hiddenFill>
          </a:ext>
          <a:ext uri="{91240B29-F687-4f45-9708-019B960494DF}">
            <a14:hiddenLine xmlns:a14="http://schemas.microsoft.com/office/drawing/2010/main" xmlns="" xmlns:p="http://schemas.openxmlformats.org/presentationml/2006/main" xmlns:r="http://schemas.openxmlformats.org/officeDocument/2006/relationships" w="9525">
              <a:solidFill>
                <a:srgbClr val="000000"/>
              </a:solidFill>
              <a:miter lim="800000"/>
              <a:headEnd/>
              <a:tailEnd/>
            </a14:hiddenLine>
          </a:ext>
        </a:extLst>
      </a:spPr>
      <a:bodyPr vert="horz" wrap="square" lIns="68196" tIns="47431" rIns="68196" bIns="47431" numCol="1" anchor="t" anchorCtr="0" compatLnSpc="1">
        <a:prstTxWarp prst="textNoShape">
          <a:avLst/>
        </a:prstTxWarp>
      </a:bodyPr>
      <a:lstStyle>
        <a:defPPr marL="0" indent="0" algn="l">
          <a:buNone/>
          <a:defRPr sz="1600" b="1" kern="0" dirty="0">
            <a:solidFill>
              <a:schemeClr val="tx2"/>
            </a:solidFill>
            <a:latin typeface="+mj-lt"/>
          </a:defRPr>
        </a:defPPr>
      </a:lstStyle>
    </a:tx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B10034"/>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B10034"/>
        </a:lt2>
        <a:accent1>
          <a:srgbClr val="646464"/>
        </a:accent1>
        <a:accent2>
          <a:srgbClr val="FFAF40"/>
        </a:accent2>
        <a:accent3>
          <a:srgbClr val="FFFFFF"/>
        </a:accent3>
        <a:accent4>
          <a:srgbClr val="000000"/>
        </a:accent4>
        <a:accent5>
          <a:srgbClr val="B8B8B8"/>
        </a:accent5>
        <a:accent6>
          <a:srgbClr val="E79E39"/>
        </a:accent6>
        <a:hlink>
          <a:srgbClr val="E85831"/>
        </a:hlink>
        <a:folHlink>
          <a:srgbClr val="99CC00"/>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FFFFFF"/>
        </a:lt1>
        <a:dk2>
          <a:srgbClr val="000000"/>
        </a:dk2>
        <a:lt2>
          <a:srgbClr val="B10034"/>
        </a:lt2>
        <a:accent1>
          <a:srgbClr val="646464"/>
        </a:accent1>
        <a:accent2>
          <a:srgbClr val="FFAF40"/>
        </a:accent2>
        <a:accent3>
          <a:srgbClr val="FFFFFF"/>
        </a:accent3>
        <a:accent4>
          <a:srgbClr val="000000"/>
        </a:accent4>
        <a:accent5>
          <a:srgbClr val="B8B8B8"/>
        </a:accent5>
        <a:accent6>
          <a:srgbClr val="E79E39"/>
        </a:accent6>
        <a:hlink>
          <a:srgbClr val="E85831"/>
        </a:hlink>
        <a:folHlink>
          <a:srgbClr val="306E99"/>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FFFFFF"/>
        </a:lt1>
        <a:dk2>
          <a:srgbClr val="000000"/>
        </a:dk2>
        <a:lt2>
          <a:srgbClr val="9B0000"/>
        </a:lt2>
        <a:accent1>
          <a:srgbClr val="646464"/>
        </a:accent1>
        <a:accent2>
          <a:srgbClr val="FFAF40"/>
        </a:accent2>
        <a:accent3>
          <a:srgbClr val="FFFFFF"/>
        </a:accent3>
        <a:accent4>
          <a:srgbClr val="000000"/>
        </a:accent4>
        <a:accent5>
          <a:srgbClr val="B8B8B8"/>
        </a:accent5>
        <a:accent6>
          <a:srgbClr val="E79E39"/>
        </a:accent6>
        <a:hlink>
          <a:srgbClr val="E85831"/>
        </a:hlink>
        <a:folHlink>
          <a:srgbClr val="306E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äsentation1" id="{4FABE739-C9F7-4732-9992-D424C449C63C}" vid="{C4A75549-73E8-4BAA-AF0F-56C17CCD8DB6}"/>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8748061-88a1-4365-b87a-c92007073114">
      <UserInfo>
        <DisplayName/>
        <AccountId xsi:nil="true"/>
        <AccountType/>
      </UserInfo>
    </SharedWithUsers>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DDA6594ED8C1E478204FB914FBF794D" ma:contentTypeVersion="12" ma:contentTypeDescription="Ein neues Dokument erstellen." ma:contentTypeScope="" ma:versionID="200be4715b350f2804547e7e01472d76">
  <xsd:schema xmlns:xsd="http://www.w3.org/2001/XMLSchema" xmlns:xs="http://www.w3.org/2001/XMLSchema" xmlns:p="http://schemas.microsoft.com/office/2006/metadata/properties" xmlns:ns1="http://schemas.microsoft.com/sharepoint/v3" xmlns:ns2="e8748061-88a1-4365-b87a-c92007073114" xmlns:ns3="f9f666c0-d8b8-4d6b-bf16-e42c38889a26" targetNamespace="http://schemas.microsoft.com/office/2006/metadata/properties" ma:root="true" ma:fieldsID="5b101a2941af142d668430bec55d2c0e" ns1:_="" ns2:_="" ns3:_="">
    <xsd:import namespace="http://schemas.microsoft.com/sharepoint/v3"/>
    <xsd:import namespace="e8748061-88a1-4365-b87a-c92007073114"/>
    <xsd:import namespace="f9f666c0-d8b8-4d6b-bf16-e42c38889a26"/>
    <xsd:element name="properties">
      <xsd:complexType>
        <xsd:sequence>
          <xsd:element name="documentManagement">
            <xsd:complexType>
              <xsd:all>
                <xsd:element ref="ns2:SharedWithUsers" minOccurs="0"/>
                <xsd:element ref="ns2:SharedWithDetails" minOccurs="0"/>
                <xsd:element ref="ns1:PublishingStartDate" minOccurs="0"/>
                <xsd:element ref="ns1:PublishingExpirationDat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11"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748061-88a1-4365-b87a-c92007073114"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f666c0-d8b8-4d6b-bf16-e42c38889a2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9E61B3-2C4C-4047-B5AF-F0AD362032F7}">
  <ds:schemaRefs>
    <ds:schemaRef ds:uri="http://purl.org/dc/terms/"/>
    <ds:schemaRef ds:uri="http://www.w3.org/XML/1998/namespace"/>
    <ds:schemaRef ds:uri="http://schemas.microsoft.com/office/2006/metadata/properties"/>
    <ds:schemaRef ds:uri="f9f666c0-d8b8-4d6b-bf16-e42c38889a26"/>
    <ds:schemaRef ds:uri="http://purl.org/dc/elements/1.1/"/>
    <ds:schemaRef ds:uri="http://purl.org/dc/dcmitype/"/>
    <ds:schemaRef ds:uri="e8748061-88a1-4365-b87a-c92007073114"/>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F02E1712-1FF0-4399-BA9B-05772314A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8748061-88a1-4365-b87a-c92007073114"/>
    <ds:schemaRef ds:uri="f9f666c0-d8b8-4d6b-bf16-e42c38889a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969B13-B49F-4626-A69F-7CD7E4012E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315</Words>
  <Application>Microsoft Office PowerPoint</Application>
  <PresentationFormat>A4-Papier (210 x 297 mm)</PresentationFormat>
  <Paragraphs>60</Paragraphs>
  <Slides>1</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8" baseType="lpstr">
      <vt:lpstr>Arial</vt:lpstr>
      <vt:lpstr>Arial Black</vt:lpstr>
      <vt:lpstr>Courier New</vt:lpstr>
      <vt:lpstr>Trebuchet MS</vt:lpstr>
      <vt:lpstr>Wingdings</vt:lpstr>
      <vt:lpstr>1_Folien_UHOH</vt:lpstr>
      <vt:lpstr>think-cell Folie</vt:lpstr>
      <vt:lpstr>Studienverlauf Doppel-Bachelor-Programm Wirtschaftswissenschaften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Studienverlauf Digital Business Management</dc:title>
  <dc:subject/>
  <dc:creator>Jan Henner Gimpel</dc:creator>
  <cp:keywords/>
  <dc:description/>
  <cp:lastModifiedBy>Bettina Scheuing</cp:lastModifiedBy>
  <cp:revision>80</cp:revision>
  <cp:lastPrinted>2020-12-18T10:15:46Z</cp:lastPrinted>
  <dcterms:created xsi:type="dcterms:W3CDTF">2021-04-26T09:27:50Z</dcterms:created>
  <dcterms:modified xsi:type="dcterms:W3CDTF">2022-05-18T14:29:25Z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0x010100CDDA6594ED8C1E478204FB914FBF794D</vt:lpwstr>
  </property>
  <property fmtid="{D5CDD505-2E9C-101B-9397-08002B2CF9AE}" pid="3" name="IsMyDocuments">
    <vt:bool>true</vt:bool>
  </property>
  <property fmtid="{D5CDD505-2E9C-101B-9397-08002B2CF9AE}" pid="4" name="_dlc_DocIdItemGuid">
    <vt:lpwstr>02cf6846-85f7-4a75-9b7b-ea60af0d37de</vt:lpwstr>
  </property>
  <property fmtid="{D5CDD505-2E9C-101B-9397-08002B2CF9AE}" pid="5" name="AuthorIds_UIVersion_512">
    <vt:lpwstr>519</vt:lpwstr>
  </property>
</Properties>
</file>